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d22f9bcd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d22f9bcd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d22f9bcd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d22f9bcd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Sparse Tensor Convolution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Prakhar Thakuria (EE16B061)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412475"/>
            <a:ext cx="7038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Block Sparse Tensor Convolution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57125" y="1878375"/>
            <a:ext cx="7038900" cy="31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Image size :  4*256*256*3  		Kernel Size: 1*3*3 		</a:t>
            </a:r>
            <a:r>
              <a:rPr lang="en" sz="1200"/>
              <a:t>Sparsity</a:t>
            </a:r>
            <a:r>
              <a:rPr lang="en" sz="1200"/>
              <a:t> Percent : 70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Streams : 1.89ms  		Atomic in Convolution: 2.3   	Optimized </a:t>
            </a:r>
            <a:r>
              <a:rPr lang="en" sz="1200"/>
              <a:t>Convolution + </a:t>
            </a:r>
            <a:r>
              <a:rPr lang="en" sz="1200"/>
              <a:t> streams: 1.83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Images Size: 64*512*512*3     	Kernel Size: 1*4*4 		Sparsity Percent: 70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129.964 ms					104.391ms			106.56ms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Images Size: 64*512*512*3     	Kernel Size: 1*4*4 		Sparsity Percent: 40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142.303ms					118.53ms			114.793ms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Images Size: 4*256*256*3     	Kernel Size: 16*4*4 		Sparsity Percent: 70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80.938ms					12.149ms			9.17 ms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197225" y="1517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paper seemed very difficult to understand as i had never heard of mask being used in convolutional networks before.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make the optimized convolutional kernel work with concepts of the given paper.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2-D convolutional itself was bit of challenge.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Making the python code  given with the paper, work. But alas, </a:t>
            </a:r>
            <a:r>
              <a:rPr lang="en"/>
              <a:t>wasn't</a:t>
            </a:r>
            <a:r>
              <a:rPr lang="en"/>
              <a:t> able to and hence, i could not do the </a:t>
            </a:r>
            <a:r>
              <a:rPr lang="en"/>
              <a:t>comparison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