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249A-670C-4620-BBD9-EA1C6F09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984A-57B5-4E47-99CA-44F8FC39A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8828-D5F5-4F28-94E5-F1D184CB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B867-1EDE-4E96-9489-E20F8CCE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C2A4-E969-4F93-8158-5276812F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69A0-7F61-415E-9386-4803F996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896D8-CBA2-4439-B457-E3708DFC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5ABF-C711-40C2-AC99-58B3C8A2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E8E2-A66C-4004-AD79-4F5F10A2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0A1F-52FA-4FE3-964B-EEA4E7A8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68E12-7916-441F-93DB-37DCEB429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57AA-65D8-4BBC-895F-3D377990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DCB7-4CEA-4206-A1D9-3E0A600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4B02-1CA4-4867-99A4-973293E1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CF30-E642-4EB5-AE73-FF301798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C79D-2485-4352-80FC-4693D067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18F6-F37E-42A7-8365-2DECCC87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DA53-610A-4703-9DDA-14D41B6C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F7EA-0F1D-4C8F-A09A-F0817B06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2511-7445-42E1-A9F6-C25FAD58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CB9A-9C63-4035-8C20-5925B2DE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D438-2A85-4B8B-B5D1-DBA3EBB0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030C-74FA-4042-990E-22C5CCE7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C3E1-8CCA-41EB-8720-D58B0D04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9D35-849B-4179-9A3E-F71A17D8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9FA-0275-4265-8E86-1A2CEBB8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858C-13E8-4BB2-9D87-3A61166B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36108-A52B-483B-B6B4-B31CFFD2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25C63-550A-432D-982C-489C32B0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2F54-52BC-4432-86F7-D87FFE11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0FDA0-6CC2-461C-95DD-243675F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416E-28A4-4D6D-ACED-4E5EA5DB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0130-FA59-417B-83B9-0F68C421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35BCA-521D-499F-A0F9-2AD5FDBE0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94225-D78D-4CC3-9B09-337CF013D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91B6-46AF-410A-A2A5-901C9788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4551-9CE0-4D1F-AC9B-D4ABBDB6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1FBD-23C3-48DA-A297-EAB8250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6AE1-F40E-49F2-B7E7-62F7544D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3663-1BAF-4B02-958D-BCE77AE0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AE5B6-4BF0-4AA8-879D-63A08544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983A-C534-483C-B17A-F43B97C6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4FBA-07BF-4DC9-929A-9FFD810F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938C6-E4CE-4F0B-B2B2-F1198CA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0274A-D441-4269-BE9B-3A24D299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B0211-BE94-4BD1-8548-F80798A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A15-9FA2-4EFD-ABD4-9715EFE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8A9B-41E4-47C3-9DC4-62ADB7DF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D350B-9740-460A-AA27-9C10F747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E6B9-C3A5-4BBE-A855-1B38D0FE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1D34-2CD2-4440-959B-CBE37F3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0900-8916-4B95-BA4E-4C2DA2D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B1BA-74B6-4395-98FC-7F65CF18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56706-13C9-4ED9-939F-B903E1D04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4EF4C-B880-4095-95A1-682AF53B5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4D06-7220-4088-9C24-C72F01A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656E7-387F-4131-90B8-9CD89BB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0D4C0-D0FA-4067-B4D5-E9876E41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A203B-B135-4132-9025-A4FBDA3F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478C-9662-46DF-9DC5-62B67059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381B-BB06-4057-A074-A8813C8E2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AAAC-5AE6-4BB4-9C9F-0788B2636EB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422A-1339-4FB2-8FB9-F59E3D59C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1A8F-DC69-4A29-A03D-70AACAC8E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C675-B7B9-4DED-933B-6FFE6924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EB3-06BE-46C9-9AB3-ED1B3B148F5D}"/>
              </a:ext>
            </a:extLst>
          </p:cNvPr>
          <p:cNvSpPr txBox="1"/>
          <p:nvPr/>
        </p:nvSpPr>
        <p:spPr>
          <a:xfrm>
            <a:off x="1623317" y="1047963"/>
            <a:ext cx="383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sentence = “my name is </a:t>
            </a:r>
            <a:r>
              <a:rPr lang="en-US" dirty="0" err="1"/>
              <a:t>keshav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96F17-4674-4E76-A40C-47C2DD074CEB}"/>
              </a:ext>
            </a:extLst>
          </p:cNvPr>
          <p:cNvSpPr txBox="1"/>
          <p:nvPr/>
        </p:nvSpPr>
        <p:spPr>
          <a:xfrm>
            <a:off x="1623317" y="1417295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String[] words = </a:t>
            </a:r>
            <a:r>
              <a:rPr lang="en-US" dirty="0" err="1"/>
              <a:t>sentence.split</a:t>
            </a:r>
            <a:r>
              <a:rPr lang="en-US" dirty="0"/>
              <a:t>(“ “)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E891A-39DB-4D57-B168-F3707878E098}"/>
              </a:ext>
            </a:extLst>
          </p:cNvPr>
          <p:cNvSpPr txBox="1"/>
          <p:nvPr/>
        </p:nvSpPr>
        <p:spPr>
          <a:xfrm>
            <a:off x="6096000" y="1047963"/>
            <a:ext cx="41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pigLatin</a:t>
            </a:r>
            <a:r>
              <a:rPr lang="en-US" dirty="0"/>
              <a:t> = “</a:t>
            </a:r>
            <a:r>
              <a:rPr lang="en-US" dirty="0" err="1"/>
              <a:t>yma</a:t>
            </a:r>
            <a:r>
              <a:rPr lang="en-US" dirty="0"/>
              <a:t> </a:t>
            </a:r>
            <a:r>
              <a:rPr lang="en-US" dirty="0" err="1"/>
              <a:t>amena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eshavka</a:t>
            </a:r>
            <a:r>
              <a:rPr lang="en-US" dirty="0"/>
              <a:t>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93458A-24B4-4D38-AEB0-76EA45D60DCF}"/>
              </a:ext>
            </a:extLst>
          </p:cNvPr>
          <p:cNvCxnSpPr/>
          <p:nvPr/>
        </p:nvCxnSpPr>
        <p:spPr>
          <a:xfrm>
            <a:off x="1222625" y="2321960"/>
            <a:ext cx="9976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F45D81-2010-42B4-8D9F-2C1E76B26279}"/>
              </a:ext>
            </a:extLst>
          </p:cNvPr>
          <p:cNvSpPr txBox="1"/>
          <p:nvPr/>
        </p:nvSpPr>
        <p:spPr>
          <a:xfrm>
            <a:off x="1623316" y="2857294"/>
            <a:ext cx="383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sentence = “</a:t>
            </a:r>
            <a:r>
              <a:rPr lang="en-US" dirty="0" err="1"/>
              <a:t>my,name,is,keshav</a:t>
            </a:r>
            <a:r>
              <a:rPr lang="en-US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D8736-03D3-43E4-BDBF-FB4DFE52DBA9}"/>
              </a:ext>
            </a:extLst>
          </p:cNvPr>
          <p:cNvSpPr txBox="1"/>
          <p:nvPr/>
        </p:nvSpPr>
        <p:spPr>
          <a:xfrm>
            <a:off x="1623316" y="3226626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String[] words = </a:t>
            </a:r>
            <a:r>
              <a:rPr lang="en-US" dirty="0" err="1"/>
              <a:t>sentence.split</a:t>
            </a:r>
            <a:r>
              <a:rPr lang="en-US" dirty="0"/>
              <a:t>(“,“)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EF3FE-6BB3-40CC-AE17-F7641A9D591D}"/>
              </a:ext>
            </a:extLst>
          </p:cNvPr>
          <p:cNvCxnSpPr/>
          <p:nvPr/>
        </p:nvCxnSpPr>
        <p:spPr>
          <a:xfrm>
            <a:off x="1222625" y="3984661"/>
            <a:ext cx="9976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AC42D-22CC-429B-B82F-10B9E9B6548C}"/>
              </a:ext>
            </a:extLst>
          </p:cNvPr>
          <p:cNvSpPr txBox="1"/>
          <p:nvPr/>
        </p:nvSpPr>
        <p:spPr>
          <a:xfrm>
            <a:off x="1623315" y="4188699"/>
            <a:ext cx="399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sentence = “</a:t>
            </a:r>
            <a:r>
              <a:rPr lang="en-US" dirty="0" err="1"/>
              <a:t>my~name~is~keshav</a:t>
            </a:r>
            <a:r>
              <a:rPr lang="en-US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CE49E-2F0A-411F-9654-5B7145D5431B}"/>
              </a:ext>
            </a:extLst>
          </p:cNvPr>
          <p:cNvSpPr txBox="1"/>
          <p:nvPr/>
        </p:nvSpPr>
        <p:spPr>
          <a:xfrm>
            <a:off x="1623316" y="4540814"/>
            <a:ext cx="34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String[] words = </a:t>
            </a:r>
            <a:r>
              <a:rPr lang="en-US" dirty="0" err="1"/>
              <a:t>sentence.split</a:t>
            </a:r>
            <a:r>
              <a:rPr lang="en-US" dirty="0"/>
              <a:t>(“~“)</a:t>
            </a:r>
          </a:p>
        </p:txBody>
      </p:sp>
    </p:spTree>
    <p:extLst>
      <p:ext uri="{BB962C8B-B14F-4D97-AF65-F5344CB8AC3E}">
        <p14:creationId xmlns:p14="http://schemas.microsoft.com/office/powerpoint/2010/main" val="11468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6F3E1-B547-4196-AA94-B27A389B7BF5}"/>
              </a:ext>
            </a:extLst>
          </p:cNvPr>
          <p:cNvSpPr txBox="1"/>
          <p:nvPr/>
        </p:nvSpPr>
        <p:spPr>
          <a:xfrm>
            <a:off x="2730783" y="5614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String[] words = {“my”, “name”, “is”, “</a:t>
            </a:r>
            <a:r>
              <a:rPr lang="en-US" dirty="0" err="1"/>
              <a:t>keshav</a:t>
            </a:r>
            <a:r>
              <a:rPr lang="en-US" dirty="0"/>
              <a:t>”}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40A2-AA55-4A00-A8CB-7095DE91057B}"/>
              </a:ext>
            </a:extLst>
          </p:cNvPr>
          <p:cNvSpPr txBox="1"/>
          <p:nvPr/>
        </p:nvSpPr>
        <p:spPr>
          <a:xfrm>
            <a:off x="585627" y="2280863"/>
            <a:ext cx="348082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words.length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(words[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FDD75-6696-4381-89AC-2614FE7CDEDD}"/>
              </a:ext>
            </a:extLst>
          </p:cNvPr>
          <p:cNvSpPr txBox="1"/>
          <p:nvPr/>
        </p:nvSpPr>
        <p:spPr>
          <a:xfrm>
            <a:off x="585627" y="1695236"/>
            <a:ext cx="113454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048F-DA9E-4AB1-9747-8543F029F750}"/>
              </a:ext>
            </a:extLst>
          </p:cNvPr>
          <p:cNvSpPr txBox="1"/>
          <p:nvPr/>
        </p:nvSpPr>
        <p:spPr>
          <a:xfrm>
            <a:off x="585627" y="4801260"/>
            <a:ext cx="2653547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 (String word : words) {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(word);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C735-8E30-4E40-A607-E05CE6AFEA47}"/>
              </a:ext>
            </a:extLst>
          </p:cNvPr>
          <p:cNvSpPr txBox="1"/>
          <p:nvPr/>
        </p:nvSpPr>
        <p:spPr>
          <a:xfrm>
            <a:off x="585627" y="4122359"/>
            <a:ext cx="16433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FOREACH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1F79B-AFEF-4A7E-A49A-C1178FAF6CD6}"/>
              </a:ext>
            </a:extLst>
          </p:cNvPr>
          <p:cNvSpPr txBox="1"/>
          <p:nvPr/>
        </p:nvSpPr>
        <p:spPr>
          <a:xfrm>
            <a:off x="7457862" y="1879902"/>
            <a:ext cx="2937279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words.length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(words[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0E412-3D1B-4509-BCB7-AF0B19DDEB6C}"/>
              </a:ext>
            </a:extLst>
          </p:cNvPr>
          <p:cNvSpPr txBox="1"/>
          <p:nvPr/>
        </p:nvSpPr>
        <p:spPr>
          <a:xfrm>
            <a:off x="7457862" y="1343830"/>
            <a:ext cx="13706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03B48-9914-4EA2-82A0-EF4F056968D1}"/>
              </a:ext>
            </a:extLst>
          </p:cNvPr>
          <p:cNvSpPr txBox="1"/>
          <p:nvPr/>
        </p:nvSpPr>
        <p:spPr>
          <a:xfrm>
            <a:off x="7457862" y="4524261"/>
            <a:ext cx="2937279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(words[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words.length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1AC89-D9B7-4AF6-8E3D-9E77C4763804}"/>
              </a:ext>
            </a:extLst>
          </p:cNvPr>
          <p:cNvSpPr txBox="1"/>
          <p:nvPr/>
        </p:nvSpPr>
        <p:spPr>
          <a:xfrm>
            <a:off x="7457862" y="4005443"/>
            <a:ext cx="17361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DO-WHILE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70F86-3725-47C8-A8ED-E56C5067B86A}"/>
              </a:ext>
            </a:extLst>
          </p:cNvPr>
          <p:cNvSpPr txBox="1"/>
          <p:nvPr/>
        </p:nvSpPr>
        <p:spPr>
          <a:xfrm>
            <a:off x="8348206" y="104046"/>
            <a:ext cx="36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TODO: explain the parts of a for loop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19919E-65C3-49EC-9AB9-D2016CF5A744}"/>
              </a:ext>
            </a:extLst>
          </p:cNvPr>
          <p:cNvCxnSpPr/>
          <p:nvPr/>
        </p:nvCxnSpPr>
        <p:spPr>
          <a:xfrm>
            <a:off x="403761" y="3653808"/>
            <a:ext cx="1102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823731-7C5B-4EF4-AFCB-0D8FF716053C}"/>
              </a:ext>
            </a:extLst>
          </p:cNvPr>
          <p:cNvCxnSpPr>
            <a:cxnSpLocks/>
          </p:cNvCxnSpPr>
          <p:nvPr/>
        </p:nvCxnSpPr>
        <p:spPr>
          <a:xfrm>
            <a:off x="5462649" y="1235034"/>
            <a:ext cx="0" cy="532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7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22F20-C7A2-4736-875A-10F5EC5D2D78}"/>
              </a:ext>
            </a:extLst>
          </p:cNvPr>
          <p:cNvSpPr txBox="1"/>
          <p:nvPr/>
        </p:nvSpPr>
        <p:spPr>
          <a:xfrm>
            <a:off x="641268" y="546265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double[] weights = {22.2, 23.3, 24.4}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87AD8-AA6A-4640-A167-1F71170D2A76}"/>
              </a:ext>
            </a:extLst>
          </p:cNvPr>
          <p:cNvSpPr txBox="1"/>
          <p:nvPr/>
        </p:nvSpPr>
        <p:spPr>
          <a:xfrm>
            <a:off x="641268" y="1104406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w in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 what w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A70AB-4D40-418B-AB85-92F68B55C342}"/>
              </a:ext>
            </a:extLst>
          </p:cNvPr>
          <p:cNvSpPr txBox="1"/>
          <p:nvPr/>
        </p:nvSpPr>
        <p:spPr>
          <a:xfrm>
            <a:off x="641267" y="2491840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String[] names = {“jack”, “jane”, “</a:t>
            </a:r>
            <a:r>
              <a:rPr lang="en-US" dirty="0" err="1"/>
              <a:t>jeremy</a:t>
            </a:r>
            <a:r>
              <a:rPr lang="en-US" dirty="0"/>
              <a:t>”, “</a:t>
            </a:r>
            <a:r>
              <a:rPr lang="en-US" dirty="0" err="1"/>
              <a:t>josephine</a:t>
            </a:r>
            <a:r>
              <a:rPr lang="en-US" dirty="0"/>
              <a:t>”}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4743-63BE-4176-BAE0-DEC84D96DC48}"/>
              </a:ext>
            </a:extLst>
          </p:cNvPr>
          <p:cNvSpPr txBox="1"/>
          <p:nvPr/>
        </p:nvSpPr>
        <p:spPr>
          <a:xfrm>
            <a:off x="641267" y="2955944"/>
            <a:ext cx="202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n in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 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469A6-36BE-4132-94EE-63ED48A1336F}"/>
              </a:ext>
            </a:extLst>
          </p:cNvPr>
          <p:cNvCxnSpPr/>
          <p:nvPr/>
        </p:nvCxnSpPr>
        <p:spPr>
          <a:xfrm>
            <a:off x="439387" y="2137558"/>
            <a:ext cx="6578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 Vang</dc:creator>
  <cp:lastModifiedBy>Jee Vang</cp:lastModifiedBy>
  <cp:revision>15</cp:revision>
  <dcterms:created xsi:type="dcterms:W3CDTF">2021-09-03T20:20:53Z</dcterms:created>
  <dcterms:modified xsi:type="dcterms:W3CDTF">2021-09-10T21:04:08Z</dcterms:modified>
</cp:coreProperties>
</file>