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1"/>
  </p:notesMasterIdLst>
  <p:handoutMasterIdLst>
    <p:handoutMasterId r:id="rId22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8" r:id="rId12"/>
    <p:sldId id="1036" r:id="rId13"/>
    <p:sldId id="1039" r:id="rId14"/>
    <p:sldId id="1040" r:id="rId15"/>
    <p:sldId id="1023" r:id="rId16"/>
    <p:sldId id="1041" r:id="rId17"/>
    <p:sldId id="1043" r:id="rId18"/>
    <p:sldId id="1042" r:id="rId19"/>
    <p:sldId id="1044" r:id="rId20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73903" autoAdjust="0"/>
  </p:normalViewPr>
  <p:slideViewPr>
    <p:cSldViewPr snapToGrid="0">
      <p:cViewPr>
        <p:scale>
          <a:sx n="70" d="100"/>
          <a:sy n="70" d="100"/>
        </p:scale>
        <p:origin x="588" y="360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C:\ProgramData\NVIDIA </a:t>
            </a:r>
            <a:r>
              <a:rPr lang="en-US" altLang="zh-CN" dirty="0" smtClean="0"/>
              <a:t>Corporation\CUDA Samples\v6.0\common\inc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helper_timer.h</a:t>
            </a:r>
          </a:p>
          <a:p>
            <a:r>
              <a:rPr lang="en-US" altLang="zh-CN" dirty="0" smtClean="0"/>
              <a:t>//#include &lt;exception.h&gt;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结果验证， 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各执行一遍，对比结果；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"/>
            <a:ext cx="10972800" cy="617220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692686"/>
            <a:ext cx="4489698" cy="530304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75" y="707420"/>
            <a:ext cx="4279806" cy="528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933575"/>
            <a:ext cx="52768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3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68506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声明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赋值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zh-CN" altLang="en-US" sz="1800" kern="1200" dirty="0">
                        <a:solidFill>
                          <a:srgbClr val="A000A0"/>
                        </a:solidFill>
                        <a:latin typeface="新宋体"/>
                        <a:ea typeface="新宋体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  <a:cs typeface="+mn-cs"/>
                        </a:rPr>
                        <a:t>局部变量， </a:t>
                      </a:r>
                      <a:r>
                        <a:rPr lang="en-US" altLang="zh-CN" sz="1800" kern="120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  <a:cs typeface="+mn-cs"/>
                        </a:rPr>
                        <a:t>= </a:t>
                      </a:r>
                      <a:endParaRPr lang="zh-CN" altLang="en-US" sz="1800" kern="1200" dirty="0">
                        <a:solidFill>
                          <a:srgbClr val="880000"/>
                        </a:solidFill>
                        <a:latin typeface="新宋体"/>
                        <a:ea typeface="新宋体"/>
                        <a:cs typeface="+mn-cs"/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global</a:t>
                      </a:r>
                      <a:endParaRPr lang="zh-CN" altLang="en-US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host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constant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global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cudaMemcpyToSymbol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bg1"/>
                          </a:solidFill>
                        </a:rPr>
                        <a:t>shared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  <a:cs typeface="+mn-cs"/>
                        </a:rPr>
                        <a:t>device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__</a:t>
                      </a: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syncthreads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/>
              <a:t>异常处理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结果验证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错误定位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zh-CN" altLang="en-US" sz="3600" kern="1200" dirty="0"/>
              <a:t>线程配置</a:t>
            </a:r>
            <a:endParaRPr lang="en-US" altLang="zh-CN" sz="3600" kern="1200" dirty="0"/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32</a:t>
            </a:r>
            <a:r>
              <a:rPr lang="zh-CN" altLang="zh-CN" sz="2800" kern="1200" dirty="0">
                <a:ea typeface="MS PGothic" pitchFamily="34" charset="-128"/>
                <a:cs typeface="+mn-cs"/>
              </a:rPr>
              <a:t>的倍数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zh-CN" altLang="zh-CN" sz="2800" kern="1200" dirty="0">
                <a:ea typeface="MS PGothic" pitchFamily="34" charset="-128"/>
                <a:cs typeface="+mn-cs"/>
              </a:rPr>
              <a:t>线程数目超过阈值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 smtClean="0"/>
              <a:t>测时</a:t>
            </a:r>
            <a:r>
              <a:rPr lang="zh-CN" altLang="en-US" sz="3600" dirty="0"/>
              <a:t>对比</a:t>
            </a:r>
            <a:endParaRPr lang="en-US" altLang="zh-CN" sz="3600" dirty="0"/>
          </a:p>
          <a:p>
            <a:pPr lvl="1"/>
            <a:r>
              <a:rPr lang="zh-CN" altLang="en-US" sz="2800" dirty="0"/>
              <a:t>调用</a:t>
            </a:r>
            <a:r>
              <a:rPr lang="en-US" altLang="zh-CN" sz="2800" dirty="0" err="1"/>
              <a:t>helper_timer.h</a:t>
            </a:r>
            <a:r>
              <a:rPr lang="en-US" altLang="zh-CN" sz="2800" dirty="0"/>
              <a:t> </a:t>
            </a:r>
          </a:p>
          <a:p>
            <a:pPr lvl="1"/>
            <a:r>
              <a:rPr lang="zh-CN" altLang="en-US" sz="2800" dirty="0"/>
              <a:t>注意</a:t>
            </a:r>
            <a:r>
              <a:rPr lang="en-US" altLang="zh-CN" sz="2800" dirty="0"/>
              <a:t>Synchronize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zh-CN" altLang="en-US" sz="2800" dirty="0"/>
              <a:t>线程数目</a:t>
            </a:r>
            <a:r>
              <a:rPr lang="en-US" altLang="zh-CN" sz="2800" dirty="0"/>
              <a:t>(</a:t>
            </a:r>
            <a:r>
              <a:rPr lang="zh-CN" altLang="en-US" sz="2800" dirty="0"/>
              <a:t>问题规模</a:t>
            </a:r>
            <a:r>
              <a:rPr lang="en-US" altLang="zh-CN" sz="2800" dirty="0"/>
              <a:t>)</a:t>
            </a:r>
            <a:r>
              <a:rPr lang="zh-CN" altLang="en-US" sz="2800" dirty="0"/>
              <a:t>多大时，</a:t>
            </a:r>
            <a:r>
              <a:rPr lang="en-US" altLang="zh-CN" sz="2800" dirty="0"/>
              <a:t>GPU</a:t>
            </a:r>
            <a:r>
              <a:rPr lang="zh-CN" altLang="en-US" sz="2800" dirty="0"/>
              <a:t>发挥的性能赶超</a:t>
            </a:r>
            <a:r>
              <a:rPr lang="en-US" altLang="zh-CN" sz="2800" dirty="0"/>
              <a:t>CPU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异常处理</a:t>
            </a:r>
            <a:endParaRPr lang="zh-CN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49" y="1169068"/>
            <a:ext cx="5629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226842"/>
            <a:ext cx="72961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72" y="3555579"/>
            <a:ext cx="33242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39" y="1646837"/>
            <a:ext cx="59055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26" y="4369065"/>
            <a:ext cx="4962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线程配置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倍数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 smtClean="0"/>
              <a:t>技巧</a:t>
            </a:r>
            <a:r>
              <a:rPr lang="en-US" altLang="zh-CN" dirty="0" smtClean="0"/>
              <a:t>Tips</a:t>
            </a:r>
            <a:br>
              <a:rPr lang="en-US" altLang="zh-CN" dirty="0" smtClean="0"/>
            </a:br>
            <a:r>
              <a:rPr lang="zh-CN" altLang="en-US" sz="2800" dirty="0" smtClean="0"/>
              <a:t>线程配置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超过阈值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10000000;</a:t>
            </a:r>
          </a:p>
          <a:p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     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10000000</a:t>
            </a:r>
            <a:r>
              <a:rPr lang="en-US" altLang="zh-CN" b="1" dirty="0">
                <a:solidFill>
                  <a:srgbClr val="FFFF00"/>
                </a:solidFill>
              </a:rPr>
              <a:t>0</a:t>
            </a:r>
            <a:r>
              <a:rPr lang="en-US" altLang="zh-CN" dirty="0"/>
              <a:t>;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5" y="1915028"/>
            <a:ext cx="3657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1196005" y="2831425"/>
            <a:ext cx="8496300" cy="320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4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br>
              <a:rPr lang="en-US" altLang="zh-CN" dirty="0"/>
            </a:br>
            <a:r>
              <a:rPr lang="zh-CN" altLang="en-US" sz="2800" dirty="0" smtClean="0"/>
              <a:t>测时对比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185863"/>
            <a:ext cx="6800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825" y="2152650"/>
            <a:ext cx="18002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</a:t>
            </a:r>
            <a:r>
              <a:rPr lang="zh-CN" altLang="en-US" sz="3200" dirty="0" smtClean="0"/>
              <a:t>混合 </a:t>
            </a:r>
            <a:endParaRPr lang="en-US" altLang="zh-CN" sz="3200" dirty="0" smtClean="0"/>
          </a:p>
          <a:p>
            <a:r>
              <a:rPr lang="zh-CN" altLang="en-US" sz="3200" dirty="0"/>
              <a:t>孙鑫之边讲边</a:t>
            </a:r>
            <a:r>
              <a:rPr lang="zh-CN" altLang="en-US" sz="3200" dirty="0" smtClean="0"/>
              <a:t>练 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</a:t>
            </a:r>
            <a:r>
              <a:rPr lang="zh-CN" altLang="en-US" sz="3200" dirty="0" smtClean="0"/>
              <a:t>学习 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 smtClean="0"/>
              <a:t>数组存储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数组</a:t>
            </a:r>
            <a:r>
              <a:rPr lang="zh-CN" altLang="zh-CN" sz="3200" dirty="0"/>
              <a:t>索引变量化</a:t>
            </a: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018547"/>
            <a:ext cx="8572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092864"/>
            <a:ext cx="5478880" cy="513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64715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__global__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for (</a:t>
                      </a:r>
                      <a:r>
                        <a:rPr lang="en-US" altLang="zh-CN" sz="1800" dirty="0" err="1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threadIdx</a:t>
                      </a:r>
                      <a:r>
                        <a:rPr lang="en-US" altLang="zh-CN" sz="1800" dirty="0" err="1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x</a:t>
                      </a:r>
                      <a:endParaRPr lang="en-US" altLang="zh-CN" sz="1800" dirty="0" smtClean="0">
                        <a:solidFill>
                          <a:srgbClr val="00008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函数调用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 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latin typeface="新宋体"/>
                          <a:ea typeface="新宋体"/>
                        </a:rPr>
                        <a:t>&lt;&lt;&lt;1,</a:t>
                      </a:r>
                      <a:r>
                        <a:rPr lang="en-US" altLang="zh-CN" sz="1800" dirty="0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&gt;&gt;&gt; ( )</a:t>
                      </a: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数组存储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malloc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cudaMalloc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0" t="5668" r="1560" b="3052"/>
          <a:stretch/>
        </p:blipFill>
        <p:spPr bwMode="auto">
          <a:xfrm>
            <a:off x="6513095" y="1981789"/>
            <a:ext cx="3513221" cy="361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53939</TotalTime>
  <Words>582</Words>
  <Application>Microsoft Office PowerPoint</Application>
  <PresentationFormat>自定义</PresentationFormat>
  <Paragraphs>159</Paragraphs>
  <Slides>16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C移植CUDA 新模型</vt:lpstr>
      <vt:lpstr>存储模型 示例</vt:lpstr>
      <vt:lpstr>存储模型 示例</vt:lpstr>
      <vt:lpstr>存储模型 示例</vt:lpstr>
      <vt:lpstr>技巧Tips</vt:lpstr>
      <vt:lpstr>技巧Tips 异常处理</vt:lpstr>
      <vt:lpstr>技巧Tips 线程配置——32的倍数</vt:lpstr>
      <vt:lpstr>技巧Tips 线程配置——超过阈值</vt:lpstr>
      <vt:lpstr>技巧Tips 测时对比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liuss</cp:lastModifiedBy>
  <cp:revision>2578</cp:revision>
  <dcterms:created xsi:type="dcterms:W3CDTF">2008-01-24T03:11:41Z</dcterms:created>
  <dcterms:modified xsi:type="dcterms:W3CDTF">2015-12-03T03:33:03Z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