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3"/>
  </p:notesMasterIdLst>
  <p:handoutMasterIdLst>
    <p:handoutMasterId r:id="rId24"/>
  </p:handoutMasterIdLst>
  <p:sldIdLst>
    <p:sldId id="1017" r:id="rId5"/>
    <p:sldId id="1026" r:id="rId6"/>
    <p:sldId id="1031" r:id="rId7"/>
    <p:sldId id="1037" r:id="rId8"/>
    <p:sldId id="1047" r:id="rId9"/>
    <p:sldId id="1048" r:id="rId10"/>
    <p:sldId id="1038" r:id="rId11"/>
    <p:sldId id="1039" r:id="rId12"/>
    <p:sldId id="1040" r:id="rId13"/>
    <p:sldId id="1041" r:id="rId14"/>
    <p:sldId id="1045" r:id="rId15"/>
    <p:sldId id="1046" r:id="rId16"/>
    <p:sldId id="1049" r:id="rId17"/>
    <p:sldId id="1051" r:id="rId18"/>
    <p:sldId id="1042" r:id="rId19"/>
    <p:sldId id="1043" r:id="rId20"/>
    <p:sldId id="1044" r:id="rId21"/>
    <p:sldId id="1050" r:id="rId22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4" autoAdjust="0"/>
    <p:restoredTop sz="66085" autoAdjust="0"/>
  </p:normalViewPr>
  <p:slideViewPr>
    <p:cSldViewPr snapToGrid="0">
      <p:cViewPr>
        <p:scale>
          <a:sx n="33" d="100"/>
          <a:sy n="33" d="100"/>
        </p:scale>
        <p:origin x="-918" y="-204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eez/opencv/archive/2.4.10.tar.gz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Jetson/Installing_CUD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~/NVIDIA_CUDA-6.5_Samples/1_Utilities/</a:t>
            </a:r>
            <a:r>
              <a:rPr lang="en-US" altLang="zh-CN" dirty="0" err="1" smtClean="0"/>
              <a:t>deviceQuery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参考网址：</a:t>
            </a:r>
            <a:r>
              <a:rPr lang="en-US" altLang="zh-CN" sz="1100" dirty="0" smtClean="0"/>
              <a:t>http://elinux.org/Jetson/Installing_OpenCV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Toolkit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 marL="628506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下载地址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http://developer.download.nvidia.com/embedded/OpenCV/L4T_21.2/libopencv4tegra-repo_l4t-r21_2.4.10.1_armhf.deb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install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cd ~/Downloads </a:t>
            </a:r>
          </a:p>
          <a:p>
            <a:r>
              <a:rPr lang="en-US" altLang="zh-CN" dirty="0" smtClean="0"/>
              <a:t>sudo dpkg -i libopencv4tegra-repo_l4t-r21_2.4.10.1_armhf.deb </a:t>
            </a:r>
          </a:p>
          <a:p>
            <a:r>
              <a:rPr lang="en-US" altLang="zh-CN" dirty="0" smtClean="0"/>
              <a:t>sudo apt-get update </a:t>
            </a:r>
          </a:p>
          <a:p>
            <a:r>
              <a:rPr lang="en-US" altLang="zh-CN" dirty="0" smtClean="0"/>
              <a:t>sudo apt-get install cuda-toolkit-6-5 </a:t>
            </a:r>
          </a:p>
          <a:p>
            <a:r>
              <a:rPr lang="en-US" altLang="zh-CN" dirty="0" smtClean="0"/>
              <a:t>sudo usermod -a -G video $USER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</a:t>
            </a:r>
            <a:r>
              <a:rPr lang="zh-CN" altLang="en-US" baseline="0" dirty="0" smtClean="0"/>
              <a:t> </a:t>
            </a:r>
            <a:r>
              <a:rPr lang="en-US" altLang="zh-CN" dirty="0" smtClean="0">
                <a:hlinkClick r:id="rId3"/>
              </a:rPr>
              <a:t>opencv-2.4.10.tar.gz </a:t>
            </a:r>
            <a:r>
              <a:rPr lang="en-US" altLang="zh-CN" dirty="0" smtClean="0"/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baseline="0" dirty="0" smtClean="0"/>
              <a:t>https://github.com/Itseez/opencv/archive/2.4.10.tar.gz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extract</a:t>
            </a:r>
          </a:p>
          <a:p>
            <a:r>
              <a:rPr lang="en-US" altLang="zh-CN" dirty="0" smtClean="0"/>
              <a:t>tar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xzvf</a:t>
            </a:r>
            <a:r>
              <a:rPr lang="en-US" altLang="zh-CN" dirty="0" smtClean="0"/>
              <a:t> opencv-2.4.10.tar.gz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opencv-2.4.10/samples/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r>
              <a:rPr lang="en-US" altLang="zh-CN" dirty="0" smtClean="0"/>
              <a:t>g++ edge.cpp -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-o edge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./edge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../</a:t>
            </a:r>
            <a:r>
              <a:rPr lang="en-US" altLang="zh-CN" dirty="0" err="1" smtClean="0"/>
              <a:t>gpu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g++ houghlines.cpp -</a:t>
            </a:r>
            <a:r>
              <a:rPr lang="en-US" altLang="zh-CN" dirty="0" err="1" smtClean="0"/>
              <a:t>lopencv_core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lopencv_imgproc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lopencv_highgui</a:t>
            </a:r>
            <a:r>
              <a:rPr lang="en-US" altLang="zh-CN" dirty="0" smtClean="0"/>
              <a:t> -lopencv_calib3d -</a:t>
            </a:r>
            <a:r>
              <a:rPr lang="en-US" altLang="zh-CN" dirty="0" err="1" smtClean="0"/>
              <a:t>lopencv_contrib</a:t>
            </a:r>
            <a:r>
              <a:rPr lang="en-US" altLang="zh-CN" dirty="0" smtClean="0"/>
              <a:t> -lopencv_features2d -</a:t>
            </a:r>
            <a:r>
              <a:rPr lang="en-US" altLang="zh-CN" dirty="0" err="1" smtClean="0"/>
              <a:t>lopencv_flann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lopencv_gpu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lopencv_legacy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lopencv_ml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lopencv_objdetect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lopencv_photo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lopencv_stitching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lopencv_superres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lopencv_video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lopencv_videostab</a:t>
            </a:r>
            <a:r>
              <a:rPr lang="en-US" altLang="zh-CN" dirty="0" smtClean="0"/>
              <a:t> -o </a:t>
            </a:r>
            <a:r>
              <a:rPr lang="en-US" altLang="zh-CN" dirty="0" err="1" smtClean="0"/>
              <a:t>houghlines</a:t>
            </a:r>
            <a:r>
              <a:rPr lang="en-US" altLang="zh-CN" dirty="0" smtClean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houghlines</a:t>
            </a:r>
            <a:r>
              <a:rPr lang="en-US" altLang="zh-CN" dirty="0" smtClean="0"/>
              <a:t> ../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/logo_in_clutter.png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http://soulsheng.1kapp.com/it/?p=1709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vim</a:t>
            </a:r>
            <a:r>
              <a:rPr lang="zh-CN" altLang="en-US" sz="1100" dirty="0" smtClean="0"/>
              <a:t>使用手册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TK1</a:t>
            </a:r>
            <a:r>
              <a:rPr lang="zh-CN" altLang="en-US" sz="1100" dirty="0" smtClean="0"/>
              <a:t>简介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安装与配置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编译</a:t>
            </a:r>
            <a:endParaRPr lang="en-US" altLang="zh-CN" sz="1100" dirty="0" smtClean="0"/>
          </a:p>
          <a:p>
            <a:r>
              <a:rPr lang="en-US" altLang="zh-CN" sz="1100" dirty="0" smtClean="0"/>
              <a:t>CUDA-gdb</a:t>
            </a:r>
            <a:r>
              <a:rPr lang="zh-CN" altLang="en-US" sz="1100" dirty="0" smtClean="0"/>
              <a:t>调试</a:t>
            </a: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6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https://developer.nvidia.com/embedded/community/ecosystem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根网线，台式机或笔记本与</a:t>
            </a:r>
            <a:r>
              <a:rPr lang="en-US" altLang="zh-CN" dirty="0" smtClean="0"/>
              <a:t>TK1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机互联。</a:t>
            </a:r>
            <a:endParaRPr lang="en-US" altLang="zh-CN" dirty="0" smtClean="0"/>
          </a:p>
          <a:p>
            <a:r>
              <a:rPr lang="zh-CN" altLang="en-US" dirty="0" smtClean="0"/>
              <a:t>之前需要一次性通过连接显示器手动设置</a:t>
            </a:r>
            <a:r>
              <a:rPr lang="en-US" altLang="zh-CN" dirty="0" smtClean="0"/>
              <a:t>TK1</a:t>
            </a:r>
            <a:r>
              <a:rPr lang="zh-CN" altLang="en-US" dirty="0" smtClean="0"/>
              <a:t>的固定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192.168.1.101</a:t>
            </a:r>
            <a:r>
              <a:rPr lang="zh-CN" altLang="en-US" dirty="0" smtClean="0"/>
              <a:t>，以后就可以网线连接。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http://soulsheng.1kapp.com/it/?p=1709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参考网址：</a:t>
            </a:r>
            <a:r>
              <a:rPr lang="en-US" altLang="zh-CN" sz="1100" dirty="0" smtClean="0">
                <a:hlinkClick r:id="rId3"/>
              </a:rPr>
              <a:t>http://elinux.org/Jetson/Installing_CUDA</a:t>
            </a:r>
            <a:endParaRPr lang="en-US" altLang="zh-CN" sz="11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Toolkit</a:t>
            </a:r>
            <a:r>
              <a:rPr lang="zh-CN" altLang="en-US" dirty="0" smtClean="0"/>
              <a:t>安装包</a:t>
            </a:r>
            <a:endParaRPr lang="en-US" altLang="zh-CN" dirty="0" smtClean="0"/>
          </a:p>
          <a:p>
            <a:pPr marL="628506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下载地址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http://developer.download.nvidia.com/compute/cuda/6_5/rel/installers/cuda-repo-l4t-r21.2-6-5-prod_6.5-34_armhf.deb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install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cd ~/Downloads </a:t>
            </a:r>
          </a:p>
          <a:p>
            <a:r>
              <a:rPr lang="en-US" altLang="zh-CN" dirty="0" smtClean="0"/>
              <a:t>sudo dpkg -i cuda-repo-l4t-r21.2-6-5-prod_6.5-34_armhf.deb </a:t>
            </a:r>
          </a:p>
          <a:p>
            <a:r>
              <a:rPr lang="en-US" altLang="zh-CN" dirty="0" smtClean="0"/>
              <a:t>sudo apt-get update </a:t>
            </a:r>
          </a:p>
          <a:p>
            <a:r>
              <a:rPr lang="en-US" altLang="zh-CN" dirty="0" smtClean="0"/>
              <a:t>sudo apt-get install cuda-toolkit-6-5 </a:t>
            </a:r>
          </a:p>
          <a:p>
            <a:r>
              <a:rPr lang="en-US" altLang="zh-CN" dirty="0" smtClean="0"/>
              <a:t>sudo usermod -a -G video $USER 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Add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CUDA paths</a:t>
            </a:r>
          </a:p>
          <a:p>
            <a:r>
              <a:rPr lang="en-US" altLang="zh-CN" dirty="0" smtClean="0"/>
              <a:t>echo "export PATH=/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/bin:$PATH" &gt;&gt;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echo "export LD_LIBRARY_PATH=/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/lib:$LD_LIBRARY_PATH" &gt;&gt;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source ~/.</a:t>
            </a:r>
            <a:r>
              <a:rPr lang="en-US" altLang="zh-CN" dirty="0" err="1" smtClean="0"/>
              <a:t>bashrc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verify</a:t>
            </a:r>
          </a:p>
          <a:p>
            <a:r>
              <a:rPr lang="en-US" altLang="zh-CN" dirty="0" err="1" smtClean="0"/>
              <a:t>nvcc</a:t>
            </a:r>
            <a:r>
              <a:rPr lang="en-US" altLang="zh-CN" dirty="0" smtClean="0"/>
              <a:t> -V </a:t>
            </a:r>
          </a:p>
          <a:p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~/NVIDIA_CUDA-6.5_Samples/1_Utilities </a:t>
            </a:r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cuda-install-samples-6.5.sh 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~/NVIDIA_CUDA-6.5_Samples/1_Utilities/</a:t>
            </a:r>
            <a:r>
              <a:rPr lang="en-US" altLang="zh-CN" dirty="0" err="1" smtClean="0"/>
              <a:t>deviceQuery</a:t>
            </a:r>
            <a:endParaRPr lang="en-US" altLang="zh-CN" dirty="0" smtClean="0"/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cd ../../5_Simulations/</a:t>
            </a:r>
            <a:r>
              <a:rPr lang="en-US" altLang="zh-CN" dirty="0" err="1" smtClean="0"/>
              <a:t>smokeParticles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"/>
            <a:ext cx="10972800" cy="6172200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8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embedded/OpenCV/L4T_21.2/libopencv4tegra-repo_l4t-r21_2.4.10.1_armhf.de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eez/opencv/archive/2.4.10.tar.g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download.nvidia.com/compute/cuda/6_5/rel/installers/cuda-repo-l4t-r21.2-6-5-prod_6.5-34_armhf.de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NVIDIA Tegra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K1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zh-CN" altLang="en-US" sz="3200" b="1" dirty="0">
                <a:solidFill>
                  <a:schemeClr val="tx1"/>
                </a:solidFill>
                <a:effectLst/>
              </a:rPr>
              <a:t>系统生态环境与开发配置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2015/12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09675"/>
            <a:ext cx="6581775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3" y="471979"/>
            <a:ext cx="9695799" cy="5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安装</a:t>
            </a:r>
            <a:r>
              <a:rPr lang="zh-CN" altLang="en-US" dirty="0"/>
              <a:t>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err="1" smtClean="0"/>
              <a:t>OpenCV</a:t>
            </a:r>
            <a:r>
              <a:rPr lang="zh-CN" altLang="en-US" sz="3600" kern="1200" dirty="0" smtClean="0"/>
              <a:t>安装包 </a:t>
            </a:r>
            <a:r>
              <a:rPr lang="en-US" altLang="zh-CN" sz="3600" kern="1200" dirty="0" smtClean="0"/>
              <a:t>– TK1</a:t>
            </a:r>
            <a:r>
              <a:rPr lang="zh-CN" altLang="en-US" sz="3600" kern="1200" dirty="0" smtClean="0"/>
              <a:t>专用</a:t>
            </a:r>
            <a:endParaRPr lang="en-US" altLang="zh-CN" sz="3600" kern="1200" dirty="0"/>
          </a:p>
          <a:p>
            <a:pPr lvl="1" defTabSz="457056"/>
            <a:r>
              <a:rPr lang="zh-CN" altLang="en-US" sz="2800" kern="1200" dirty="0" smtClean="0">
                <a:ea typeface="MS PGothic" pitchFamily="34" charset="-128"/>
                <a:hlinkClick r:id="rId3"/>
              </a:rPr>
              <a:t>下载 </a:t>
            </a:r>
            <a:r>
              <a:rPr lang="en-US" altLang="zh-CN" sz="2400" dirty="0" smtClean="0">
                <a:hlinkClick r:id="rId3"/>
              </a:rPr>
              <a:t>libopencv4tegra-repo_l4t-r21_2.4.10.1_armhf</a:t>
            </a:r>
            <a:r>
              <a:rPr lang="en-US" altLang="zh-CN" sz="2400" kern="1200" dirty="0" smtClean="0">
                <a:ea typeface="MS PGothic" pitchFamily="34" charset="-128"/>
                <a:hlinkClick r:id="rId3"/>
              </a:rPr>
              <a:t>.deb</a:t>
            </a:r>
            <a:r>
              <a:rPr lang="en-US" altLang="zh-CN" sz="2800" kern="1200" dirty="0" smtClean="0">
                <a:ea typeface="MS PGothic" pitchFamily="34" charset="-128"/>
              </a:rPr>
              <a:t> 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en-US" altLang="zh-CN" sz="3200" dirty="0" smtClean="0"/>
              <a:t>Install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2400" dirty="0"/>
              <a:t>cd ~/Downloads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dpkg</a:t>
            </a:r>
            <a:r>
              <a:rPr lang="en-US" altLang="zh-CN" sz="2400" dirty="0"/>
              <a:t> -i libopencv4tegra-repo_l4t-r21_2.4.10.1_armhf</a:t>
            </a:r>
            <a:r>
              <a:rPr lang="en-US" altLang="zh-CN" sz="2400" dirty="0" smtClean="0"/>
              <a:t>.deb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apt-add-repository universe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update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install libopencv4tegra libopencv4tegra-dev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3850" y="445773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OpenCV</a:t>
            </a:r>
            <a:r>
              <a:rPr lang="zh-CN" altLang="en-US" sz="2000" dirty="0" smtClean="0"/>
              <a:t>依赖库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743700" y="4668798"/>
            <a:ext cx="1200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安装</a:t>
            </a:r>
            <a:r>
              <a:rPr lang="en-US" altLang="zh-CN" sz="3600" kern="1200" dirty="0" smtClean="0"/>
              <a:t>DEMO</a:t>
            </a:r>
            <a:endParaRPr lang="en-US" altLang="zh-CN" sz="3600" kern="1200" dirty="0"/>
          </a:p>
          <a:p>
            <a:pPr lvl="1"/>
            <a:r>
              <a:rPr lang="zh-CN" altLang="en-US" dirty="0" smtClean="0">
                <a:hlinkClick r:id="rId3"/>
              </a:rPr>
              <a:t>下载 </a:t>
            </a:r>
            <a:r>
              <a:rPr lang="en-US" altLang="zh-CN" dirty="0" smtClean="0">
                <a:hlinkClick r:id="rId3"/>
              </a:rPr>
              <a:t>opencv-2.4.10.tar.gz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/>
              <a:t>tar </a:t>
            </a:r>
            <a:r>
              <a:rPr lang="en-US" altLang="zh-CN" dirty="0" err="1"/>
              <a:t>xzvf</a:t>
            </a:r>
            <a:r>
              <a:rPr lang="en-US" altLang="zh-CN" dirty="0"/>
              <a:t> </a:t>
            </a:r>
            <a:r>
              <a:rPr lang="en-US" altLang="zh-CN" dirty="0" smtClean="0"/>
              <a:t>opencv-2.4.10.tar.gz</a:t>
            </a:r>
            <a:endParaRPr lang="en-US" altLang="zh-CN" dirty="0"/>
          </a:p>
          <a:p>
            <a:pPr defTabSz="457056"/>
            <a:r>
              <a:rPr lang="zh-CN" altLang="en-US" sz="3200" dirty="0" smtClean="0"/>
              <a:t>编译</a:t>
            </a:r>
            <a:r>
              <a:rPr lang="en-US" altLang="zh-CN" sz="3200" dirty="0" smtClean="0"/>
              <a:t>DEMO 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smtClean="0"/>
              <a:t>opencv-2.4.10/samples/</a:t>
            </a:r>
            <a:r>
              <a:rPr lang="en-US" altLang="zh-CN" dirty="0" err="1" smtClean="0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g++ edge.cpp -</a:t>
            </a:r>
            <a:r>
              <a:rPr lang="en-US" altLang="zh-CN" dirty="0" err="1"/>
              <a:t>lopencv_core</a:t>
            </a:r>
            <a:r>
              <a:rPr lang="en-US" altLang="zh-CN" dirty="0"/>
              <a:t> -</a:t>
            </a:r>
            <a:r>
              <a:rPr lang="en-US" altLang="zh-CN" dirty="0" err="1"/>
              <a:t>lopencv_imgproc</a:t>
            </a:r>
            <a:r>
              <a:rPr lang="en-US" altLang="zh-CN" dirty="0"/>
              <a:t> -</a:t>
            </a:r>
            <a:r>
              <a:rPr lang="en-US" altLang="zh-CN" dirty="0" err="1"/>
              <a:t>lopencv_highgui</a:t>
            </a:r>
            <a:r>
              <a:rPr lang="en-US" altLang="zh-CN" dirty="0"/>
              <a:t> -o </a:t>
            </a:r>
            <a:r>
              <a:rPr lang="en-US" altLang="zh-CN" dirty="0" smtClean="0"/>
              <a:t>edge</a:t>
            </a:r>
          </a:p>
          <a:p>
            <a:pPr lvl="1"/>
            <a:r>
              <a:rPr lang="en-US" altLang="zh-CN" dirty="0" smtClean="0"/>
              <a:t>./edge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46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200" dirty="0"/>
              <a:t>测试</a:t>
            </a:r>
            <a:r>
              <a:rPr lang="en-US" altLang="zh-CN" sz="3200" dirty="0" smtClean="0"/>
              <a:t>GPU</a:t>
            </a:r>
            <a:r>
              <a:rPr lang="zh-CN" altLang="en-US" sz="3200" dirty="0" smtClean="0"/>
              <a:t>版本的</a:t>
            </a:r>
            <a:r>
              <a:rPr lang="en-US" altLang="zh-CN" sz="3200" dirty="0" smtClean="0"/>
              <a:t>Hough</a:t>
            </a:r>
            <a:r>
              <a:rPr lang="zh-CN" altLang="en-US" sz="3200" dirty="0" smtClean="0"/>
              <a:t>直线检测算法</a:t>
            </a:r>
            <a:endParaRPr lang="en-US" altLang="zh-CN" sz="3200" dirty="0" smtClean="0"/>
          </a:p>
          <a:p>
            <a:pPr lvl="1"/>
            <a:r>
              <a:rPr lang="en-US" altLang="zh-CN" dirty="0"/>
              <a:t>g++ </a:t>
            </a:r>
            <a:r>
              <a:rPr lang="en-US" altLang="zh-CN" dirty="0" smtClean="0"/>
              <a:t>houghlines.cpp </a:t>
            </a:r>
            <a:r>
              <a:rPr lang="en-US" altLang="zh-CN" dirty="0"/>
              <a:t>-</a:t>
            </a:r>
            <a:r>
              <a:rPr lang="en-US" altLang="zh-CN" dirty="0" err="1"/>
              <a:t>lopencv_core</a:t>
            </a:r>
            <a:r>
              <a:rPr lang="en-US" altLang="zh-CN" dirty="0"/>
              <a:t> -</a:t>
            </a:r>
            <a:r>
              <a:rPr lang="en-US" altLang="zh-CN" dirty="0" err="1"/>
              <a:t>lopencv_imgproc</a:t>
            </a:r>
            <a:r>
              <a:rPr lang="en-US" altLang="zh-CN" dirty="0"/>
              <a:t> -</a:t>
            </a:r>
            <a:r>
              <a:rPr lang="en-US" altLang="zh-CN" dirty="0" err="1"/>
              <a:t>lopencv_highgui</a:t>
            </a:r>
            <a:r>
              <a:rPr lang="en-US" altLang="zh-CN" dirty="0"/>
              <a:t> -lopencv_calib3d -</a:t>
            </a:r>
            <a:r>
              <a:rPr lang="en-US" altLang="zh-CN" dirty="0" err="1"/>
              <a:t>lopencv_contrib</a:t>
            </a:r>
            <a:r>
              <a:rPr lang="en-US" altLang="zh-CN" dirty="0"/>
              <a:t> -lopencv_features2d -</a:t>
            </a:r>
            <a:r>
              <a:rPr lang="en-US" altLang="zh-CN" dirty="0" err="1"/>
              <a:t>lopencv_flann</a:t>
            </a:r>
            <a:r>
              <a:rPr lang="en-US" altLang="zh-CN" dirty="0"/>
              <a:t> -</a:t>
            </a:r>
            <a:r>
              <a:rPr lang="en-US" altLang="zh-CN" dirty="0" err="1"/>
              <a:t>lopencv_gpu</a:t>
            </a:r>
            <a:r>
              <a:rPr lang="en-US" altLang="zh-CN" dirty="0"/>
              <a:t> -</a:t>
            </a:r>
            <a:r>
              <a:rPr lang="en-US" altLang="zh-CN" dirty="0" err="1"/>
              <a:t>lopencv_legacy</a:t>
            </a:r>
            <a:r>
              <a:rPr lang="en-US" altLang="zh-CN" dirty="0"/>
              <a:t> -</a:t>
            </a:r>
            <a:r>
              <a:rPr lang="en-US" altLang="zh-CN" dirty="0" err="1"/>
              <a:t>lopencv_ml</a:t>
            </a:r>
            <a:r>
              <a:rPr lang="en-US" altLang="zh-CN" dirty="0"/>
              <a:t> -</a:t>
            </a:r>
            <a:r>
              <a:rPr lang="en-US" altLang="zh-CN" dirty="0" err="1"/>
              <a:t>lopencv_objdetect</a:t>
            </a:r>
            <a:r>
              <a:rPr lang="en-US" altLang="zh-CN" dirty="0"/>
              <a:t> -</a:t>
            </a:r>
            <a:r>
              <a:rPr lang="en-US" altLang="zh-CN" dirty="0" err="1"/>
              <a:t>lopencv_photo</a:t>
            </a:r>
            <a:r>
              <a:rPr lang="en-US" altLang="zh-CN" dirty="0"/>
              <a:t> -</a:t>
            </a:r>
            <a:r>
              <a:rPr lang="en-US" altLang="zh-CN" dirty="0" err="1"/>
              <a:t>lopencv_stitching</a:t>
            </a:r>
            <a:r>
              <a:rPr lang="en-US" altLang="zh-CN" dirty="0"/>
              <a:t> -</a:t>
            </a:r>
            <a:r>
              <a:rPr lang="en-US" altLang="zh-CN" dirty="0" err="1"/>
              <a:t>lopencv_superres</a:t>
            </a:r>
            <a:r>
              <a:rPr lang="en-US" altLang="zh-CN" dirty="0"/>
              <a:t> -</a:t>
            </a:r>
            <a:r>
              <a:rPr lang="en-US" altLang="zh-CN" dirty="0" err="1"/>
              <a:t>lopencv_video</a:t>
            </a:r>
            <a:r>
              <a:rPr lang="en-US" altLang="zh-CN" dirty="0"/>
              <a:t> -</a:t>
            </a:r>
            <a:r>
              <a:rPr lang="en-US" altLang="zh-CN" dirty="0" err="1"/>
              <a:t>lopencv_videostab</a:t>
            </a:r>
            <a:r>
              <a:rPr lang="en-US" altLang="zh-CN" dirty="0"/>
              <a:t> -o </a:t>
            </a:r>
            <a:r>
              <a:rPr lang="en-US" altLang="zh-CN" dirty="0" err="1" smtClean="0"/>
              <a:t>houghlines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houghlines</a:t>
            </a:r>
            <a:r>
              <a:rPr lang="en-US" altLang="zh-CN" dirty="0"/>
              <a:t> ../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/logo_in_clutter.png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05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3734" y="1280677"/>
            <a:ext cx="10036755" cy="493730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Portable, open API</a:t>
            </a:r>
          </a:p>
          <a:p>
            <a:pPr marL="0" indent="0">
              <a:buNone/>
            </a:pPr>
            <a:r>
              <a:rPr lang="en-US" sz="2000" dirty="0" smtClean="0"/>
              <a:t>900+ functions </a:t>
            </a:r>
          </a:p>
          <a:p>
            <a:pPr marL="0" indent="0">
              <a:buNone/>
            </a:pPr>
            <a:r>
              <a:rPr lang="en-US" sz="2000" dirty="0" smtClean="0"/>
              <a:t>OpenCV4Tegra - Accelerated CUDA+NEON+GLSL+TBB multithreading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50078" y="2685051"/>
            <a:ext cx="9561670" cy="3052800"/>
            <a:chOff x="1098728" y="1292499"/>
            <a:chExt cx="9614629" cy="412301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1121118" y="2973588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Futura Medium"/>
                  <a:ea typeface="+mn-ea"/>
                  <a:cs typeface="+mn-cs"/>
                </a:defRPr>
              </a:lvl1pPr>
              <a:lvl2pPr marL="914400" indent="-342900" algn="l" rtl="0" fontAlgn="base"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Futura Medium"/>
                </a:defRPr>
              </a:lvl2pPr>
              <a:lvl3pPr marL="1371600" indent="-282575" algn="l" rtl="0" fontAlgn="base"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Blip>
                  <a:blip r:embed="rId3"/>
                </a:buBlip>
                <a:defRPr sz="1800" b="1">
                  <a:solidFill>
                    <a:schemeClr val="tx1"/>
                  </a:solidFill>
                  <a:latin typeface="Futura Medium"/>
                </a:defRPr>
              </a:lvl3pPr>
              <a:lvl4pPr marL="1774825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bg1"/>
                  </a:solidFill>
                  <a:latin typeface="Futura Medium"/>
                </a:defRPr>
              </a:lvl4pPr>
              <a:lvl5pPr marL="21177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Futura Medium"/>
                </a:defRPr>
              </a:lvl5pPr>
              <a:lvl6pPr marL="25749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6pPr>
              <a:lvl7pPr marL="30321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7pPr>
              <a:lvl8pPr marL="34893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8pPr>
              <a:lvl9pPr marL="3946525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+mn-lt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200" b="0" dirty="0" smtClean="0">
                  <a:solidFill>
                    <a:srgbClr val="FF9933"/>
                  </a:solidFill>
                  <a:latin typeface="Arial" charset="0"/>
                  <a:cs typeface="DejaVu Sans" charset="0"/>
                </a:rPr>
                <a:t>General Image Processing</a:t>
              </a:r>
              <a:endParaRPr lang="en-US" sz="1200" b="0" dirty="0">
                <a:solidFill>
                  <a:srgbClr val="FF9933"/>
                </a:solidFill>
                <a:latin typeface="Arial" charset="0"/>
                <a:cs typeface="DejaVu Sans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856" y="1764294"/>
              <a:ext cx="1219968" cy="120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341" y="1764294"/>
              <a:ext cx="1195776" cy="120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952" y="3612583"/>
              <a:ext cx="1219968" cy="121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047" y="1764293"/>
              <a:ext cx="1219969" cy="120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856" y="3621656"/>
              <a:ext cx="1219968" cy="120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2645214" y="2973588"/>
              <a:ext cx="1804032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 dirty="0">
                  <a:solidFill>
                    <a:srgbClr val="FF9933"/>
                  </a:solidFill>
                </a:rPr>
                <a:t>Segmentation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4145118" y="2973588"/>
              <a:ext cx="1828224" cy="63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Machine Learning, Detection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1098728" y="4841321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Image Pyramids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2622824" y="4830951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Transforms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4146920" y="4830951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Fitting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1338846" y="1292499"/>
              <a:ext cx="4815935" cy="36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defTabSz="914400" eaLnBrk="1" hangingPunct="1">
                <a:buFont typeface="Arial" charset="0"/>
                <a:buNone/>
              </a:pPr>
              <a:r>
                <a:rPr lang="en-US" sz="1200" b="1" dirty="0">
                  <a:solidFill>
                    <a:srgbClr val="FF9933"/>
                  </a:solidFill>
                </a:rPr>
                <a:t>Image</a:t>
              </a:r>
              <a:r>
                <a:rPr lang="en-US" sz="1200" dirty="0">
                  <a:solidFill>
                    <a:srgbClr val="FF9933"/>
                  </a:solidFill>
                </a:rPr>
                <a:t> </a:t>
              </a:r>
              <a:r>
                <a:rPr lang="en-US" sz="1200" b="1" dirty="0">
                  <a:solidFill>
                    <a:srgbClr val="FF9933"/>
                  </a:solidFill>
                </a:rPr>
                <a:t>processing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5897422" y="1292499"/>
              <a:ext cx="4815935" cy="366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defTabSz="914400" eaLnBrk="1" hangingPunct="1">
                <a:buFont typeface="Arial" charset="0"/>
                <a:buNone/>
              </a:pPr>
              <a:r>
                <a:rPr lang="en-US" sz="1200" b="1" dirty="0">
                  <a:solidFill>
                    <a:srgbClr val="FF9933"/>
                  </a:solidFill>
                </a:rPr>
                <a:t>Video, Stereo, and 3D</a:t>
              </a:r>
            </a:p>
          </p:txBody>
        </p: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144" y="1764294"/>
              <a:ext cx="1242359" cy="120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5693406" y="2983956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Camera Calibration</a:t>
              </a:r>
            </a:p>
          </p:txBody>
        </p:sp>
        <p:pic>
          <p:nvPicPr>
            <p:cNvPr id="22" name="Picture 7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629" y="1764294"/>
              <a:ext cx="1219969" cy="1209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7193310" y="2983956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Features</a:t>
              </a:r>
            </a:p>
          </p:txBody>
        </p:sp>
        <p:pic>
          <p:nvPicPr>
            <p:cNvPr id="24" name="Picture 8"/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5725" y="1755221"/>
              <a:ext cx="1219969" cy="121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8736414" y="2983956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Depth Maps</a:t>
              </a:r>
            </a:p>
          </p:txBody>
        </p:sp>
        <p:pic>
          <p:nvPicPr>
            <p:cNvPr id="26" name="Picture 9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048" y="3622952"/>
              <a:ext cx="1219968" cy="12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5693406" y="4852986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Optical Flow</a:t>
              </a:r>
            </a:p>
          </p:txBody>
        </p:sp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630" y="3622952"/>
              <a:ext cx="1219968" cy="12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7217502" y="4863356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Inpainting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8741598" y="4843914"/>
              <a:ext cx="1828224" cy="552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DejaVu Sans" charset="0"/>
                  <a:cs typeface="DejaVu Sans" charset="0"/>
                </a:defRPr>
              </a:lvl9pPr>
            </a:lstStyle>
            <a:p>
              <a:pPr algn="ctr" defTabSz="914400" eaLnBrk="1" hangingPunct="1">
                <a:buFont typeface="Arial" charset="0"/>
                <a:buNone/>
              </a:pPr>
              <a:r>
                <a:rPr lang="en-US" sz="1200">
                  <a:solidFill>
                    <a:srgbClr val="FF9933"/>
                  </a:solidFill>
                </a:rPr>
                <a:t>Tracking</a:t>
              </a:r>
            </a:p>
          </p:txBody>
        </p:sp>
        <p:pic>
          <p:nvPicPr>
            <p:cNvPr id="31" name="Picture 12"/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805" y="3621656"/>
              <a:ext cx="1221697" cy="120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3997" y="3622955"/>
              <a:ext cx="1221697" cy="12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46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附：常用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文件与文件夹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mkdir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创建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一个目录</a:t>
            </a:r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rmdir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空目录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删除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一个空目录</a:t>
            </a:r>
          </a:p>
          <a:p>
            <a:pPr lvl="1" defTabSz="457056"/>
            <a:r>
              <a:rPr lang="en-US" altLang="zh-CN" sz="2800" kern="1200" dirty="0" err="1">
                <a:ea typeface="MS PGothic" pitchFamily="34" charset="-128"/>
                <a:cs typeface="+mn-cs"/>
              </a:rPr>
              <a:t>rm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 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文件名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删除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一个文件或多个文件</a:t>
            </a:r>
          </a:p>
          <a:p>
            <a:pPr marL="0" indent="0" defTabSz="457056">
              <a:buNone/>
            </a:pP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err="1" smtClean="0"/>
              <a:t>rm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–</a:t>
            </a:r>
            <a:r>
              <a:rPr lang="en-US" altLang="zh-CN" sz="2800" dirty="0" err="1"/>
              <a:t>rf</a:t>
            </a:r>
            <a:r>
              <a:rPr lang="en-US" altLang="zh-CN" sz="2800" dirty="0"/>
              <a:t> </a:t>
            </a:r>
            <a:r>
              <a:rPr lang="zh-CN" altLang="en-US" sz="2800" dirty="0"/>
              <a:t>非空目录</a:t>
            </a:r>
            <a:r>
              <a:rPr lang="zh-CN" altLang="en-US" sz="2800" dirty="0" smtClean="0"/>
              <a:t>名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删除</a:t>
            </a:r>
            <a:r>
              <a:rPr lang="zh-CN" altLang="en-US" sz="2800" dirty="0"/>
              <a:t>一个非</a:t>
            </a:r>
            <a:r>
              <a:rPr lang="zh-CN" altLang="en-US" sz="2800" dirty="0" smtClean="0"/>
              <a:t>空目录</a:t>
            </a:r>
            <a:endParaRPr lang="zh-CN" altLang="en-US" sz="2800" dirty="0"/>
          </a:p>
          <a:p>
            <a:pPr lvl="1"/>
            <a:r>
              <a:rPr lang="en-US" altLang="zh-CN" sz="2800" dirty="0"/>
              <a:t>touch </a:t>
            </a:r>
            <a:r>
              <a:rPr lang="zh-CN" altLang="en-US" sz="2800" dirty="0" smtClean="0"/>
              <a:t>文件名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创建</a:t>
            </a:r>
            <a:r>
              <a:rPr lang="zh-CN" altLang="en-US" sz="2800" dirty="0"/>
              <a:t>一个空文件</a:t>
            </a:r>
          </a:p>
          <a:p>
            <a:pPr lvl="1"/>
            <a:r>
              <a:rPr lang="en-US" altLang="zh-CN" sz="2800" dirty="0"/>
              <a:t>mv </a:t>
            </a:r>
            <a:r>
              <a:rPr lang="zh-CN" altLang="en-US" sz="2800" dirty="0"/>
              <a:t>重命名文件</a:t>
            </a:r>
            <a:r>
              <a:rPr lang="en-US" altLang="zh-CN" sz="2800" dirty="0"/>
              <a:t>/</a:t>
            </a:r>
            <a:r>
              <a:rPr lang="zh-CN" altLang="en-US" sz="2800" dirty="0"/>
              <a:t>夹</a:t>
            </a:r>
          </a:p>
          <a:p>
            <a:pPr lvl="1"/>
            <a:r>
              <a:rPr lang="en-US" altLang="zh-CN" sz="2800" dirty="0" err="1"/>
              <a:t>cp</a:t>
            </a:r>
            <a:r>
              <a:rPr lang="en-US" altLang="zh-CN" sz="2800" dirty="0"/>
              <a:t> </a:t>
            </a:r>
            <a:r>
              <a:rPr lang="zh-CN" altLang="en-US" sz="2800" dirty="0"/>
              <a:t>复制文件</a:t>
            </a:r>
            <a:r>
              <a:rPr lang="en-US" altLang="zh-CN" sz="2800" dirty="0"/>
              <a:t>/</a:t>
            </a:r>
            <a:r>
              <a:rPr lang="zh-CN" altLang="en-US" sz="2800" dirty="0"/>
              <a:t>夹</a:t>
            </a:r>
          </a:p>
          <a:p>
            <a:pPr lvl="1"/>
            <a:r>
              <a:rPr lang="en-US" altLang="zh-CN" sz="2800" dirty="0"/>
              <a:t>l </a:t>
            </a:r>
            <a:r>
              <a:rPr lang="zh-CN" altLang="en-US" sz="2800" dirty="0"/>
              <a:t>列出你当前工作目录下的文件</a:t>
            </a:r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343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附：</a:t>
            </a:r>
            <a:r>
              <a:rPr lang="zh-CN" altLang="en-US" dirty="0" smtClean="0"/>
              <a:t>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cd</a:t>
            </a:r>
            <a:r>
              <a:rPr lang="zh-CN" altLang="en-US" sz="3600" kern="1200" dirty="0" smtClean="0"/>
              <a:t>跳转</a:t>
            </a:r>
            <a:r>
              <a:rPr lang="en-US" altLang="zh-CN" sz="3600" kern="1200" dirty="0" smtClean="0"/>
              <a:t>/</a:t>
            </a:r>
            <a:r>
              <a:rPr lang="zh-CN" altLang="en-US" sz="3600" kern="1200" dirty="0" smtClean="0"/>
              <a:t>改变目录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1.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root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 /"</a:t>
            </a:r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2.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进入到您自己的目录（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home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目录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）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"cd"</a:t>
            </a:r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</a:rPr>
              <a:t>3.</a:t>
            </a:r>
            <a:r>
              <a:rPr lang="zh-CN" altLang="en-US" sz="2800" kern="1200" dirty="0">
                <a:ea typeface="MS PGothic" pitchFamily="34" charset="-128"/>
                <a:cs typeface="+mn-cs"/>
              </a:rPr>
              <a:t>进入当前目录的上一层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目录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输入 </a:t>
            </a:r>
            <a:r>
              <a:rPr lang="en-US" altLang="zh-CN" sz="2800" kern="1200" dirty="0">
                <a:ea typeface="MS PGothic" pitchFamily="34" charset="-128"/>
                <a:cs typeface="+mn-cs"/>
              </a:rPr>
              <a:t>"cd .."</a:t>
            </a: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4</a:t>
            </a:r>
            <a:r>
              <a:rPr lang="en-US" altLang="zh-CN" sz="2800" dirty="0"/>
              <a:t>.</a:t>
            </a:r>
            <a:r>
              <a:rPr lang="zh-CN" altLang="en-US" sz="2800" dirty="0"/>
              <a:t>进入前一个操作的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输入 </a:t>
            </a:r>
            <a:r>
              <a:rPr lang="en-US" altLang="zh-CN" sz="2800" dirty="0"/>
              <a:t>"cd -"</a:t>
            </a:r>
          </a:p>
          <a:p>
            <a:pPr lvl="1"/>
            <a:r>
              <a:rPr lang="en-US" altLang="zh-CN" sz="2800" dirty="0"/>
              <a:t>5.</a:t>
            </a:r>
            <a:r>
              <a:rPr lang="zh-CN" altLang="en-US" sz="2800" dirty="0"/>
              <a:t>一次进入多层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zh-CN" altLang="en-US" sz="2800" dirty="0" smtClean="0"/>
              <a:t>输入 </a:t>
            </a:r>
            <a:r>
              <a:rPr lang="en-US" altLang="zh-CN" sz="2800" dirty="0"/>
              <a:t>"cd /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/www"</a:t>
            </a:r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3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附：</a:t>
            </a:r>
            <a:r>
              <a:rPr lang="zh-CN" altLang="en-US" dirty="0" smtClean="0"/>
              <a:t>常用</a:t>
            </a:r>
            <a:r>
              <a:rPr lang="en-US" altLang="zh-CN" dirty="0"/>
              <a:t>UBUNTU</a:t>
            </a:r>
            <a:r>
              <a:rPr lang="zh-CN" altLang="en-US" dirty="0"/>
              <a:t>命令使用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529466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 smtClean="0"/>
              <a:t>Tab  </a:t>
            </a:r>
            <a:r>
              <a:rPr lang="zh-CN" altLang="en-US" sz="3600" dirty="0" smtClean="0"/>
              <a:t>自动补全单词</a:t>
            </a:r>
            <a:endParaRPr lang="en-US" altLang="zh-CN" sz="3600" dirty="0" smtClean="0"/>
          </a:p>
          <a:p>
            <a:r>
              <a:rPr lang="en-US" altLang="zh-CN" sz="3600" dirty="0" smtClean="0"/>
              <a:t>Ctrl + l (L)  </a:t>
            </a:r>
            <a:r>
              <a:rPr lang="zh-CN" altLang="en-US" sz="3600" dirty="0" smtClean="0"/>
              <a:t>清</a:t>
            </a:r>
            <a:r>
              <a:rPr lang="zh-CN" altLang="en-US" sz="3600" dirty="0"/>
              <a:t>屏</a:t>
            </a:r>
          </a:p>
          <a:p>
            <a:pPr defTabSz="457056"/>
            <a:r>
              <a:rPr lang="en-US" altLang="zh-CN" sz="3200" dirty="0"/>
              <a:t>tar </a:t>
            </a:r>
            <a:r>
              <a:rPr lang="zh-CN" altLang="en-US" sz="3200" dirty="0"/>
              <a:t>压缩</a:t>
            </a:r>
            <a:r>
              <a:rPr lang="en-US" altLang="zh-CN" sz="3200" dirty="0"/>
              <a:t>/</a:t>
            </a:r>
            <a:r>
              <a:rPr lang="zh-CN" altLang="en-US" sz="3200" dirty="0"/>
              <a:t>解压</a:t>
            </a:r>
            <a:r>
              <a:rPr lang="en-US" altLang="zh-CN" sz="3200" dirty="0" err="1" smtClean="0"/>
              <a:t>gz</a:t>
            </a:r>
            <a:endParaRPr lang="en-US" altLang="zh-CN" sz="3200" dirty="0" smtClean="0"/>
          </a:p>
          <a:p>
            <a:pPr lvl="1" defTabSz="457056"/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 tar </a:t>
            </a:r>
            <a:r>
              <a:rPr lang="en-US" altLang="zh-CN" sz="2800" dirty="0" err="1" smtClean="0"/>
              <a:t>czvf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*.tar.gz </a:t>
            </a:r>
            <a:r>
              <a:rPr lang="en-US" altLang="zh-CN" sz="2800" dirty="0" smtClean="0"/>
              <a:t>path</a:t>
            </a:r>
            <a:endParaRPr lang="en-US" altLang="zh-CN" sz="2800" dirty="0"/>
          </a:p>
          <a:p>
            <a:pPr lvl="1" defTabSz="457056"/>
            <a:r>
              <a:rPr lang="en-US" altLang="zh-CN" sz="2800" dirty="0" err="1"/>
              <a:t>eg</a:t>
            </a:r>
            <a:r>
              <a:rPr lang="en-US" altLang="zh-CN" sz="2800" dirty="0" smtClean="0"/>
              <a:t>.  tar </a:t>
            </a:r>
            <a:r>
              <a:rPr lang="en-US" altLang="zh-CN" sz="2800" dirty="0" err="1" smtClean="0"/>
              <a:t>xzvf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*.tar.gz </a:t>
            </a:r>
          </a:p>
          <a:p>
            <a:pPr defTabSz="457056"/>
            <a:r>
              <a:rPr lang="en-US" altLang="zh-CN" sz="3200" dirty="0" err="1"/>
              <a:t>dpkg</a:t>
            </a:r>
            <a:r>
              <a:rPr lang="en-US" altLang="zh-CN" sz="3200" dirty="0"/>
              <a:t> </a:t>
            </a:r>
            <a:r>
              <a:rPr lang="zh-CN" altLang="en-US" sz="3200" dirty="0"/>
              <a:t>压缩</a:t>
            </a:r>
            <a:r>
              <a:rPr lang="en-US" altLang="zh-CN" sz="3200" dirty="0"/>
              <a:t>/</a:t>
            </a:r>
            <a:r>
              <a:rPr lang="zh-CN" altLang="en-US" sz="3200" dirty="0"/>
              <a:t>解压</a:t>
            </a:r>
            <a:r>
              <a:rPr lang="en-US" altLang="zh-CN" sz="3200" dirty="0" smtClean="0"/>
              <a:t>deb</a:t>
            </a:r>
          </a:p>
          <a:p>
            <a:pPr lvl="1" defTabSz="457056"/>
            <a:r>
              <a:rPr lang="en-US" altLang="zh-CN" sz="2800" dirty="0" err="1" smtClean="0"/>
              <a:t>eg</a:t>
            </a:r>
            <a:r>
              <a:rPr lang="en-US" altLang="zh-CN" sz="2800" dirty="0"/>
              <a:t>.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dpkg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-i *.</a:t>
            </a:r>
            <a:r>
              <a:rPr lang="en-US" altLang="zh-CN" sz="2800" dirty="0" smtClean="0"/>
              <a:t>deb</a:t>
            </a:r>
            <a:endParaRPr lang="en-US" altLang="zh-CN" sz="2800" dirty="0"/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15025" y="1460090"/>
            <a:ext cx="4868589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3200" dirty="0"/>
              <a:t>man </a:t>
            </a:r>
            <a:r>
              <a:rPr lang="zh-CN" altLang="en-US" sz="3200" dirty="0"/>
              <a:t>显示某</a:t>
            </a:r>
            <a:r>
              <a:rPr lang="zh-CN" altLang="en-US" sz="3200" dirty="0" smtClean="0"/>
              <a:t>命令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用法</a:t>
            </a:r>
            <a:endParaRPr lang="en-US" altLang="zh-CN" sz="32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9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/>
              <a:t>附</a:t>
            </a:r>
            <a:r>
              <a:rPr lang="zh-CN" altLang="en-US" dirty="0" smtClean="0"/>
              <a:t>：</a:t>
            </a:r>
            <a:r>
              <a:rPr lang="en-US" altLang="zh-CN" dirty="0"/>
              <a:t>vim</a:t>
            </a:r>
            <a:r>
              <a:rPr lang="zh-CN" altLang="en-US" dirty="0"/>
              <a:t>使用</a:t>
            </a:r>
            <a:r>
              <a:rPr lang="zh-CN" altLang="en-US" dirty="0" smtClean="0"/>
              <a:t>手册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6601749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 err="1"/>
              <a:t>g</a:t>
            </a:r>
            <a:r>
              <a:rPr lang="en-US" altLang="zh-CN" sz="3600" dirty="0" err="1" smtClean="0"/>
              <a:t>edit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图形界面打开文件，远程不可用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vim </a:t>
            </a:r>
            <a:r>
              <a:rPr lang="zh-CN" altLang="en-US" sz="3600" dirty="0" smtClean="0"/>
              <a:t>文件名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终端打开文件</a:t>
            </a:r>
            <a:endParaRPr lang="en-US" altLang="zh-CN" sz="3600" dirty="0" smtClean="0"/>
          </a:p>
          <a:p>
            <a:pPr lvl="1"/>
            <a:r>
              <a:rPr lang="en-US" altLang="zh-CN" sz="3200" dirty="0" smtClean="0">
                <a:latin typeface="+mn-ea"/>
                <a:ea typeface="+mn-ea"/>
              </a:rPr>
              <a:t>i     ——</a:t>
            </a:r>
            <a:r>
              <a:rPr lang="zh-CN" altLang="en-US" sz="3200" dirty="0" smtClean="0">
                <a:latin typeface="+mn-ea"/>
                <a:ea typeface="+mn-ea"/>
              </a:rPr>
              <a:t>进入编辑</a:t>
            </a:r>
          </a:p>
          <a:p>
            <a:pPr lvl="1" defTabSz="457056"/>
            <a:r>
              <a:rPr lang="en-US" altLang="zh-CN" sz="2800" dirty="0" smtClean="0">
                <a:latin typeface="+mn-ea"/>
                <a:ea typeface="+mn-ea"/>
              </a:rPr>
              <a:t>Esc  ——</a:t>
            </a:r>
            <a:r>
              <a:rPr lang="zh-CN" altLang="en-US" sz="2800" dirty="0" smtClean="0">
                <a:latin typeface="+mn-ea"/>
                <a:ea typeface="+mn-ea"/>
              </a:rPr>
              <a:t>退出编辑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458075" y="1460090"/>
            <a:ext cx="3325539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:</a:t>
            </a:r>
            <a:r>
              <a:rPr lang="en-US" altLang="zh-CN" sz="3200" dirty="0"/>
              <a:t>w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保存</a:t>
            </a:r>
            <a:endParaRPr lang="en-US" altLang="zh-CN" sz="3200" dirty="0" smtClean="0"/>
          </a:p>
          <a:p>
            <a:r>
              <a:rPr lang="en-US" altLang="zh-CN" sz="3200" dirty="0" smtClean="0"/>
              <a:t>:q  ——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vim</a:t>
            </a:r>
          </a:p>
          <a:p>
            <a:r>
              <a:rPr lang="en-US" altLang="zh-CN" sz="3200" dirty="0" smtClean="0"/>
              <a:t>:q! ——</a:t>
            </a:r>
            <a:r>
              <a:rPr lang="zh-CN" altLang="en-US" sz="3200" dirty="0" smtClean="0"/>
              <a:t>放弃修改退出</a:t>
            </a:r>
            <a:r>
              <a:rPr lang="en-US" altLang="zh-CN" sz="3200" dirty="0" smtClean="0"/>
              <a:t>vim</a:t>
            </a:r>
            <a:endParaRPr lang="en-US" altLang="zh-CN" sz="32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TK1</a:t>
            </a:r>
            <a:r>
              <a:rPr lang="zh-CN" altLang="en-US" sz="3200" dirty="0" smtClean="0"/>
              <a:t>生态环境</a:t>
            </a:r>
            <a:endParaRPr lang="en-US" altLang="zh-CN" sz="3200" dirty="0" smtClean="0"/>
          </a:p>
          <a:p>
            <a:r>
              <a:rPr lang="zh-CN" altLang="en-US" sz="3200" dirty="0" smtClean="0"/>
              <a:t>远程访问</a:t>
            </a:r>
            <a:r>
              <a:rPr lang="en-US" altLang="zh-CN" sz="3200" dirty="0" smtClean="0"/>
              <a:t>TK1</a:t>
            </a:r>
          </a:p>
          <a:p>
            <a:r>
              <a:rPr lang="en-US" altLang="zh-CN" sz="3200" dirty="0" smtClean="0"/>
              <a:t>CUDA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en-US" sz="3200" dirty="0" smtClean="0"/>
              <a:t>CUDA </a:t>
            </a:r>
            <a:r>
              <a:rPr lang="en-US" altLang="zh-CN" sz="3200" dirty="0" smtClean="0"/>
              <a:t>DEMO</a:t>
            </a:r>
            <a:r>
              <a:rPr lang="zh-CN" altLang="en-US" sz="3200" dirty="0" smtClean="0"/>
              <a:t>编译测试</a:t>
            </a:r>
            <a:endParaRPr lang="en-US" altLang="zh-CN" sz="3200" dirty="0" smtClean="0"/>
          </a:p>
          <a:p>
            <a:r>
              <a:rPr lang="en-US" sz="3200" dirty="0" err="1" smtClean="0"/>
              <a:t>O</a:t>
            </a:r>
            <a:r>
              <a:rPr lang="en-US" altLang="zh-CN" sz="3200" dirty="0" err="1" smtClean="0"/>
              <a:t>penCV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zh-CN" altLang="en-US" sz="3200" dirty="0"/>
              <a:t>附录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defTabSz="457056"/>
            <a:endParaRPr lang="en-US" altLang="zh-CN" sz="3600" kern="1200" dirty="0"/>
          </a:p>
          <a:p>
            <a:pPr lvl="1" defTabSz="457056"/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2"/>
            <a:ext cx="4816476" cy="44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 smtClean="0"/>
              <a:t>为嵌入式量身定做</a:t>
            </a:r>
            <a:endParaRPr lang="en-US" altLang="zh-CN" sz="3600" dirty="0"/>
          </a:p>
          <a:p>
            <a:pPr lvl="1"/>
            <a:r>
              <a:rPr lang="zh-CN" altLang="en-US" sz="2800" dirty="0" smtClean="0"/>
              <a:t>航空电子设计</a:t>
            </a:r>
            <a:endParaRPr lang="en-US" altLang="zh-CN" sz="2800" dirty="0"/>
          </a:p>
          <a:p>
            <a:r>
              <a:rPr lang="zh-CN" altLang="en-US" sz="3200" dirty="0" smtClean="0"/>
              <a:t>无风扇版本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可视化，视频，数据分析</a:t>
            </a:r>
            <a:endParaRPr lang="en-US" altLang="zh-CN" sz="28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小尺寸  多接口</a:t>
            </a:r>
            <a:endParaRPr lang="en-US" altLang="zh-CN" sz="3600" dirty="0"/>
          </a:p>
          <a:p>
            <a:pPr lvl="1"/>
            <a:r>
              <a:rPr lang="en-US" altLang="zh-CN" sz="2800" dirty="0" smtClean="0"/>
              <a:t>2” X 2.3”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GPIO/Radar/</a:t>
            </a: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蓝牙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07" y="1274103"/>
            <a:ext cx="2942733" cy="457391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4347340" y="2028825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356865" y="312420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356865" y="489585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</a:t>
            </a:r>
            <a:r>
              <a:rPr lang="zh-CN" altLang="en-US" dirty="0" smtClean="0"/>
              <a:t>生态环境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defTabSz="457056"/>
            <a:endParaRPr lang="en-US" altLang="zh-CN" sz="3600" kern="1200" dirty="0"/>
          </a:p>
          <a:p>
            <a:pPr lvl="1" defTabSz="457056"/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2"/>
            <a:ext cx="4816476" cy="44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600" dirty="0"/>
              <a:t>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块</a:t>
            </a:r>
            <a:r>
              <a:rPr lang="en-US" altLang="zh-CN" sz="3600" dirty="0" smtClean="0"/>
              <a:t>TK1</a:t>
            </a:r>
            <a:endParaRPr lang="en-US" altLang="zh-CN" sz="3600" dirty="0"/>
          </a:p>
          <a:p>
            <a:pPr lvl="1"/>
            <a:r>
              <a:rPr lang="zh-CN" altLang="en-US" sz="2800" dirty="0" smtClean="0"/>
              <a:t>图像处理，解密，高性能</a:t>
            </a:r>
            <a:endParaRPr lang="en-US" altLang="zh-CN" sz="2800" dirty="0"/>
          </a:p>
          <a:p>
            <a:r>
              <a:rPr lang="en-US" altLang="zh-CN" sz="3200" dirty="0" smtClean="0"/>
              <a:t>COM Express</a:t>
            </a:r>
          </a:p>
          <a:p>
            <a:pPr lvl="1"/>
            <a:r>
              <a:rPr lang="en-US" altLang="zh-CN" sz="2800" dirty="0" smtClean="0"/>
              <a:t>326 GFLOPS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10 Watt</a:t>
            </a:r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移动体验</a:t>
            </a:r>
            <a:endParaRPr lang="en-US" altLang="zh-CN" sz="3600" dirty="0"/>
          </a:p>
          <a:p>
            <a:pPr lvl="1"/>
            <a:r>
              <a:rPr lang="zh-CN" altLang="en-US" sz="2800" dirty="0"/>
              <a:t>可视化</a:t>
            </a:r>
            <a:r>
              <a:rPr lang="zh-CN" altLang="en-US" sz="2800" dirty="0" smtClean="0"/>
              <a:t>，自动驾驶，车载娱乐系统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18" y="1274103"/>
            <a:ext cx="2894111" cy="457391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347340" y="2028825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356865" y="312420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56865" y="4895850"/>
            <a:ext cx="18820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远程访问</a:t>
            </a:r>
            <a:r>
              <a:rPr lang="en-US" altLang="zh-CN" dirty="0" smtClean="0"/>
              <a:t>TK1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830098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HDMI</a:t>
            </a:r>
            <a:r>
              <a:rPr lang="zh-CN" altLang="en-US" sz="3600" kern="1200" dirty="0" smtClean="0"/>
              <a:t>接口连接显示器或投影仪</a:t>
            </a:r>
            <a:endParaRPr lang="en-US" altLang="zh-CN" sz="3600" kern="1200" dirty="0"/>
          </a:p>
          <a:p>
            <a:pPr defTabSz="457056"/>
            <a:r>
              <a:rPr lang="en-US" altLang="zh-CN" sz="3200" kern="1200" dirty="0" smtClean="0">
                <a:ea typeface="MS PGothic" pitchFamily="34" charset="-128"/>
                <a:cs typeface="+mn-cs"/>
              </a:rPr>
              <a:t>SSH</a:t>
            </a:r>
            <a:r>
              <a:rPr lang="zh-CN" altLang="en-US" sz="3200" kern="1200" dirty="0" smtClean="0">
                <a:ea typeface="MS PGothic" pitchFamily="34" charset="-128"/>
                <a:cs typeface="+mn-cs"/>
              </a:rPr>
              <a:t>协议访问</a:t>
            </a:r>
            <a:r>
              <a:rPr lang="en-US" altLang="zh-CN" sz="3200" kern="1200" dirty="0" smtClean="0">
                <a:ea typeface="MS PGothic" pitchFamily="34" charset="-128"/>
                <a:cs typeface="+mn-cs"/>
              </a:rPr>
              <a:t>TK1</a:t>
            </a:r>
            <a:endParaRPr lang="zh-CN" altLang="en-US" sz="32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kern="1200" dirty="0" smtClean="0">
                <a:ea typeface="MS PGothic" pitchFamily="34" charset="-128"/>
                <a:cs typeface="+mn-cs"/>
              </a:rPr>
              <a:t>putty</a:t>
            </a:r>
          </a:p>
          <a:p>
            <a:pPr marL="571500" lvl="1" indent="0" defTabSz="457056">
              <a:buNone/>
            </a:pPr>
            <a:r>
              <a:rPr lang="zh-CN" altLang="en-US" sz="2800" kern="1200" dirty="0" smtClean="0">
                <a:ea typeface="MS PGothic" pitchFamily="34" charset="-128"/>
                <a:cs typeface="+mn-cs"/>
              </a:rPr>
              <a:t>远程登录终端</a:t>
            </a:r>
            <a:r>
              <a:rPr lang="en-US" altLang="zh-CN" sz="2800" kern="1200" dirty="0" smtClean="0">
                <a:ea typeface="MS PGothic" pitchFamily="34" charset="-128"/>
                <a:cs typeface="+mn-cs"/>
              </a:rPr>
              <a:t>Terminal</a:t>
            </a:r>
            <a:endParaRPr lang="zh-CN" altLang="en-US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kern="1200" dirty="0" err="1" smtClean="0">
                <a:ea typeface="MS PGothic" pitchFamily="34" charset="-128"/>
                <a:cs typeface="+mn-cs"/>
              </a:rPr>
              <a:t>FileZilla</a:t>
            </a:r>
            <a:endParaRPr lang="en-US" altLang="zh-CN" sz="2800" kern="1200" dirty="0" smtClean="0">
              <a:ea typeface="MS PGothic" pitchFamily="34" charset="-128"/>
              <a:cs typeface="+mn-cs"/>
            </a:endParaRPr>
          </a:p>
          <a:p>
            <a:pPr marL="571500" lvl="1" indent="0" defTabSz="457056">
              <a:buNone/>
            </a:pPr>
            <a:r>
              <a:rPr lang="en-US" altLang="zh-CN" sz="2800" kern="1200" dirty="0" smtClean="0">
                <a:ea typeface="MS PGothic" pitchFamily="34" charset="-128"/>
                <a:cs typeface="+mn-cs"/>
              </a:rPr>
              <a:t>FTP</a:t>
            </a:r>
            <a:r>
              <a:rPr lang="zh-CN" altLang="en-US" sz="2800" kern="1200" dirty="0" smtClean="0">
                <a:ea typeface="MS PGothic" pitchFamily="34" charset="-128"/>
                <a:cs typeface="+mn-cs"/>
              </a:rPr>
              <a:t>上传下载文件</a:t>
            </a:r>
            <a:endParaRPr lang="zh-CN" altLang="en-US" sz="2800" kern="1200" dirty="0">
              <a:ea typeface="MS PGothic" pitchFamily="34" charset="-128"/>
              <a:cs typeface="+mn-cs"/>
            </a:endParaRPr>
          </a:p>
          <a:p>
            <a:pPr marL="0" indent="0" defTabSz="457056">
              <a:buNone/>
            </a:pP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r>
              <a:rPr lang="zh-CN" altLang="en-US" sz="3200" dirty="0" smtClean="0"/>
              <a:t>安装编译器</a:t>
            </a:r>
            <a:endParaRPr lang="en-US" altLang="zh-CN" sz="3200" dirty="0" smtClean="0"/>
          </a:p>
          <a:p>
            <a:pPr lvl="1"/>
            <a:r>
              <a:rPr lang="en-US" altLang="zh-CN" sz="2800" dirty="0" err="1"/>
              <a:t>sudo</a:t>
            </a:r>
            <a:r>
              <a:rPr lang="en-US" altLang="zh-CN" sz="2800" dirty="0"/>
              <a:t> apt-get install build-essential g</a:t>
            </a:r>
            <a:r>
              <a:rPr lang="en-US" altLang="zh-CN" sz="2800" dirty="0" smtClean="0"/>
              <a:t>++</a:t>
            </a:r>
          </a:p>
          <a:p>
            <a:r>
              <a:rPr lang="zh-CN" altLang="en-US" sz="3200" dirty="0" smtClean="0"/>
              <a:t>安装编辑工具</a:t>
            </a:r>
            <a:endParaRPr lang="en-US" altLang="zh-CN" sz="3200" dirty="0" smtClean="0"/>
          </a:p>
          <a:p>
            <a:pPr marL="800100" lvl="2"/>
            <a:r>
              <a:rPr lang="en-US" altLang="zh-CN" sz="2600" dirty="0" err="1"/>
              <a:t>sudo</a:t>
            </a:r>
            <a:r>
              <a:rPr lang="en-US" altLang="zh-CN" sz="2600" dirty="0"/>
              <a:t> apt-get install </a:t>
            </a:r>
            <a:r>
              <a:rPr lang="en-US" altLang="zh-CN" sz="2600" dirty="0" smtClean="0"/>
              <a:t>vim</a:t>
            </a:r>
          </a:p>
          <a:p>
            <a:pPr marL="800100" lvl="2"/>
            <a:r>
              <a:rPr lang="en-US" altLang="zh-CN" sz="2600" dirty="0" smtClean="0"/>
              <a:t>vim</a:t>
            </a:r>
            <a:r>
              <a:rPr lang="zh-CN" altLang="en-US" sz="2600" dirty="0" smtClean="0"/>
              <a:t>使用手册见附录</a:t>
            </a:r>
            <a:endParaRPr lang="en-US" altLang="zh-CN" sz="2600" dirty="0"/>
          </a:p>
          <a:p>
            <a:endParaRPr lang="en-US" altLang="zh-CN" sz="3200" dirty="0" smtClean="0"/>
          </a:p>
          <a:p>
            <a:pPr lvl="1"/>
            <a:endParaRPr lang="zh-CN" altLang="en-US" sz="2800" dirty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08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远程访问</a:t>
            </a:r>
            <a:r>
              <a:rPr lang="en-US" altLang="zh-CN" dirty="0" smtClean="0"/>
              <a:t>TK1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lvl="1"/>
            <a:endParaRPr lang="en-US" altLang="zh-CN" sz="2800" dirty="0" smtClean="0"/>
          </a:p>
          <a:p>
            <a:pPr lvl="1"/>
            <a:endParaRPr lang="zh-CN" altLang="en-US" sz="2800" dirty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Putty  </a:t>
            </a:r>
          </a:p>
          <a:p>
            <a:r>
              <a:rPr lang="en-US" altLang="zh-CN" dirty="0" err="1" smtClean="0"/>
              <a:t>FileZilla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952500"/>
            <a:ext cx="4438650" cy="426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64" y="1460090"/>
            <a:ext cx="51244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2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Toolkit</a:t>
            </a:r>
            <a:r>
              <a:rPr lang="zh-CN" altLang="en-US" sz="3600" kern="1200" dirty="0" smtClean="0"/>
              <a:t>安装包 </a:t>
            </a:r>
            <a:r>
              <a:rPr lang="en-US" altLang="zh-CN" sz="3600" kern="1200" dirty="0" smtClean="0"/>
              <a:t>– TK1</a:t>
            </a:r>
            <a:r>
              <a:rPr lang="zh-CN" altLang="en-US" sz="3600" kern="1200" dirty="0" smtClean="0"/>
              <a:t>专用</a:t>
            </a:r>
            <a:endParaRPr lang="en-US" altLang="zh-CN" sz="3600" kern="1200" dirty="0"/>
          </a:p>
          <a:p>
            <a:pPr lvl="1" defTabSz="457056"/>
            <a:r>
              <a:rPr lang="zh-CN" altLang="en-US" sz="2800" kern="1200" dirty="0" smtClean="0">
                <a:ea typeface="MS PGothic" pitchFamily="34" charset="-128"/>
              </a:rPr>
              <a:t>下载</a:t>
            </a:r>
            <a:r>
              <a:rPr lang="en-US" altLang="zh-CN" sz="2800" kern="1200" dirty="0" smtClean="0">
                <a:ea typeface="MS PGothic" pitchFamily="34" charset="-128"/>
                <a:hlinkClick r:id="rId3"/>
              </a:rPr>
              <a:t>cuda-repo-l4t-r21.2-6-5-prod_6.5-34_armhf.deb</a:t>
            </a:r>
            <a:r>
              <a:rPr lang="en-US" altLang="zh-CN" sz="2800" kern="1200" dirty="0" smtClean="0">
                <a:ea typeface="MS PGothic" pitchFamily="34" charset="-128"/>
              </a:rPr>
              <a:t> 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r>
              <a:rPr lang="en-US" altLang="zh-CN" sz="3200" dirty="0" smtClean="0"/>
              <a:t>Install</a:t>
            </a:r>
            <a:r>
              <a:rPr lang="zh-CN" altLang="en-US" sz="3200" dirty="0" smtClean="0"/>
              <a:t>安装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sz="2400" dirty="0"/>
              <a:t>cd ~/Downloads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dpkg</a:t>
            </a:r>
            <a:r>
              <a:rPr lang="en-US" altLang="zh-CN" sz="2400" dirty="0"/>
              <a:t> -i cuda-repo-l4t-r21.2-6-5-prod_6.5-34_armhf.deb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update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apt-get install cuda-toolkit-6-5 </a:t>
            </a:r>
          </a:p>
          <a:p>
            <a:pPr lvl="1"/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usermod</a:t>
            </a:r>
            <a:r>
              <a:rPr lang="en-US" altLang="zh-CN" sz="2400" dirty="0"/>
              <a:t> -a -G video </a:t>
            </a:r>
            <a:r>
              <a:rPr lang="en-US" altLang="zh-CN" sz="2400" dirty="0" err="1"/>
              <a:t>ubuntu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43850" y="5000655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允许访问</a:t>
            </a:r>
            <a:r>
              <a:rPr lang="en-US" altLang="zh-CN" sz="2000" dirty="0" smtClean="0"/>
              <a:t>GPU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743700" y="5354598"/>
            <a:ext cx="1200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安装与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添加路径到环境变量</a:t>
            </a:r>
            <a:endParaRPr lang="en-US" altLang="zh-CN" sz="3600" kern="1200" dirty="0"/>
          </a:p>
          <a:p>
            <a:pPr lvl="1"/>
            <a:r>
              <a:rPr lang="en-US" altLang="zh-CN" dirty="0"/>
              <a:t>echo "export PATH=/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cuda</a:t>
            </a:r>
            <a:r>
              <a:rPr lang="en-US" altLang="zh-CN" dirty="0"/>
              <a:t>/bin:$PATH" &gt;&gt;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echo "export LD_LIBRARY_PATH=/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cuda</a:t>
            </a:r>
            <a:r>
              <a:rPr lang="en-US" altLang="zh-CN" dirty="0"/>
              <a:t>/lib:$LD_LIBRARY_PATH" &gt;&gt;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source 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</a:p>
          <a:p>
            <a:pPr defTabSz="457056"/>
            <a:r>
              <a:rPr lang="zh-CN" altLang="en-US" sz="3200" dirty="0" smtClean="0"/>
              <a:t>运行测试</a:t>
            </a:r>
            <a:r>
              <a:rPr lang="en-US" altLang="zh-CN" sz="3200" dirty="0" smtClean="0"/>
              <a:t> </a:t>
            </a:r>
          </a:p>
          <a:p>
            <a:pPr lvl="1"/>
            <a:r>
              <a:rPr lang="en-US" altLang="zh-CN" dirty="0" err="1"/>
              <a:t>nvcc</a:t>
            </a:r>
            <a:r>
              <a:rPr lang="en-US" altLang="zh-CN" dirty="0"/>
              <a:t> -V 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4129087"/>
            <a:ext cx="5605464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编译测试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1" y="1504334"/>
            <a:ext cx="9716424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zh-CN" altLang="en-US" sz="3600" kern="1200" dirty="0" smtClean="0"/>
              <a:t>安装</a:t>
            </a:r>
            <a:r>
              <a:rPr lang="en-US" altLang="zh-CN" sz="3600" kern="1200" dirty="0" smtClean="0"/>
              <a:t>DEMO</a:t>
            </a:r>
            <a:endParaRPr lang="en-US" altLang="zh-CN" sz="3600" kern="1200" dirty="0"/>
          </a:p>
          <a:p>
            <a:pPr lvl="1"/>
            <a:r>
              <a:rPr lang="en-US" altLang="zh-CN" dirty="0"/>
              <a:t>cuda-install-samples-6.5.sh 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defTabSz="457056"/>
            <a:r>
              <a:rPr lang="zh-CN" altLang="en-US" sz="3200" dirty="0" smtClean="0"/>
              <a:t>编译</a:t>
            </a:r>
            <a:r>
              <a:rPr lang="en-US" altLang="zh-CN" sz="3200" dirty="0" smtClean="0"/>
              <a:t>DEMO </a:t>
            </a:r>
          </a:p>
          <a:p>
            <a:pPr lvl="1"/>
            <a:r>
              <a:rPr lang="en-US" altLang="zh-CN" dirty="0"/>
              <a:t>cd ~/NVIDIA_CUDA-6.5_Samples/1_Utilities/</a:t>
            </a:r>
            <a:r>
              <a:rPr lang="en-US" altLang="zh-CN" dirty="0" err="1"/>
              <a:t>deviceQuery</a:t>
            </a:r>
            <a:endParaRPr lang="en-US" altLang="zh-CN" dirty="0"/>
          </a:p>
          <a:p>
            <a:pPr lvl="1"/>
            <a:r>
              <a:rPr lang="en-US" altLang="zh-CN" dirty="0"/>
              <a:t>make </a:t>
            </a:r>
          </a:p>
          <a:p>
            <a:pPr lvl="1"/>
            <a:r>
              <a:rPr lang="en-US" altLang="zh-CN" dirty="0" smtClean="0"/>
              <a:t>./</a:t>
            </a:r>
            <a:r>
              <a:rPr lang="en-US" altLang="zh-CN" dirty="0" err="1"/>
              <a:t>deviceQuery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cd </a:t>
            </a:r>
            <a:r>
              <a:rPr lang="en-US" altLang="zh-CN" dirty="0"/>
              <a:t>../../5_Simulations/</a:t>
            </a:r>
            <a:r>
              <a:rPr lang="en-US" altLang="zh-CN" dirty="0" err="1"/>
              <a:t>smokeParticles</a:t>
            </a:r>
            <a:endParaRPr lang="en-US" altLang="zh-CN" dirty="0"/>
          </a:p>
          <a:p>
            <a:pPr lvl="1"/>
            <a:r>
              <a:rPr lang="en-US" altLang="zh-CN" dirty="0"/>
              <a:t>make </a:t>
            </a:r>
          </a:p>
          <a:p>
            <a:pPr lvl="1"/>
            <a:r>
              <a:rPr lang="en-US" altLang="zh-CN" dirty="0" smtClean="0"/>
              <a:t>./</a:t>
            </a:r>
            <a:r>
              <a:rPr lang="en-US" altLang="zh-CN" dirty="0" err="1"/>
              <a:t>smokeParticles</a:t>
            </a:r>
            <a:endParaRPr lang="en-US" altLang="zh-CN" dirty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命令使用手册见文档末尾附录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11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54360</TotalTime>
  <Words>1008</Words>
  <Application>Microsoft Office PowerPoint</Application>
  <PresentationFormat>自定义</PresentationFormat>
  <Paragraphs>293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leadtek_nv</vt:lpstr>
      <vt:lpstr>NVIDIA Tegra K1  系统生态环境与开发配置</vt:lpstr>
      <vt:lpstr>目录</vt:lpstr>
      <vt:lpstr>TK1生态环境</vt:lpstr>
      <vt:lpstr>TK1生态环境</vt:lpstr>
      <vt:lpstr>远程访问TK1</vt:lpstr>
      <vt:lpstr>远程访问TK1</vt:lpstr>
      <vt:lpstr>CUDA安装与配置</vt:lpstr>
      <vt:lpstr>CUDA安装与配置</vt:lpstr>
      <vt:lpstr>CUDA DEMO编译测试</vt:lpstr>
      <vt:lpstr>CUDA DEMO编译测试</vt:lpstr>
      <vt:lpstr>OpenCV安装与配置</vt:lpstr>
      <vt:lpstr>OpenCV编译测试</vt:lpstr>
      <vt:lpstr>OpenCV编译测试</vt:lpstr>
      <vt:lpstr>OpenCV编译测试</vt:lpstr>
      <vt:lpstr>附：常用UBUNTU命令使用手册</vt:lpstr>
      <vt:lpstr>附：常用UBUNTU命令使用手册</vt:lpstr>
      <vt:lpstr>附：常用UBUNTU命令使用手册</vt:lpstr>
      <vt:lpstr>附：vim使用手册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liuss</cp:lastModifiedBy>
  <cp:revision>2666</cp:revision>
  <dcterms:created xsi:type="dcterms:W3CDTF">2008-01-24T03:11:41Z</dcterms:created>
  <dcterms:modified xsi:type="dcterms:W3CDTF">2015-12-02T14:54:34Z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