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4"/>
  </p:sldMasterIdLst>
  <p:notesMasterIdLst>
    <p:notesMasterId r:id="rId9"/>
  </p:notesMasterIdLst>
  <p:handoutMasterIdLst>
    <p:handoutMasterId r:id="rId10"/>
  </p:handoutMasterIdLst>
  <p:sldIdLst>
    <p:sldId id="1017" r:id="rId5"/>
    <p:sldId id="1026" r:id="rId6"/>
    <p:sldId id="1051" r:id="rId7"/>
    <p:sldId id="1050" r:id="rId8"/>
  </p:sldIdLst>
  <p:sldSz cx="10972800" cy="6172200"/>
  <p:notesSz cx="7010400" cy="9296400"/>
  <p:defaultTextStyle>
    <a:defPPr>
      <a:defRPr lang="en-US"/>
    </a:defPPr>
    <a:lvl1pPr algn="l" defTabSz="45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056" algn="l" defTabSz="45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112" algn="l" defTabSz="45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166" algn="l" defTabSz="45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214" algn="l" defTabSz="45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5268" algn="l" defTabSz="914112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2324" algn="l" defTabSz="914112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199376" algn="l" defTabSz="914112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6429" algn="l" defTabSz="914112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6B900"/>
    <a:srgbClr val="73B900"/>
    <a:srgbClr val="299FE7"/>
    <a:srgbClr val="929292"/>
    <a:srgbClr val="4549F5"/>
    <a:srgbClr val="719DFF"/>
    <a:srgbClr val="6B2795"/>
    <a:srgbClr val="D429F1"/>
    <a:srgbClr val="00B4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74" autoAdjust="0"/>
    <p:restoredTop sz="66085" autoAdjust="0"/>
  </p:normalViewPr>
  <p:slideViewPr>
    <p:cSldViewPr snapToGrid="0">
      <p:cViewPr>
        <p:scale>
          <a:sx n="33" d="100"/>
          <a:sy n="33" d="100"/>
        </p:scale>
        <p:origin x="-1338" y="-204"/>
      </p:cViewPr>
      <p:guideLst>
        <p:guide orient="horz" pos="1944"/>
        <p:guide pos="3456"/>
      </p:guideLst>
    </p:cSldViewPr>
  </p:slideViewPr>
  <p:outlineViewPr>
    <p:cViewPr>
      <p:scale>
        <a:sx n="33" d="100"/>
        <a:sy n="33" d="100"/>
      </p:scale>
      <p:origin x="0" y="15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3" d="100"/>
        <a:sy n="163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3162" y="-72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TC_2010_8.5x11_Footer.jp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8437851"/>
            <a:ext cx="7010400" cy="858550"/>
          </a:xfrm>
          <a:prstGeom prst="rect">
            <a:avLst/>
          </a:prstGeom>
        </p:spPr>
      </p:pic>
      <p:pic>
        <p:nvPicPr>
          <p:cNvPr id="7" name="Picture 6" descr="GTC_2010_8.5x11_Header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0" y="1"/>
            <a:ext cx="7010400" cy="104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398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30565" y="883158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l">
              <a:defRPr sz="1100">
                <a:latin typeface="Trebuchet MS" pitchFamily="34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0EFD2D7F-A763-4126-9B71-A7F863137437}" type="datetimeFigureOut">
              <a:rPr lang="en-US" smtClean="0"/>
              <a:pPr>
                <a:defRPr/>
              </a:pPr>
              <a:t>12/3/2015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r">
              <a:defRPr sz="1100">
                <a:latin typeface="Trebuchet MS" pitchFamily="34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Header Placeholder 9"/>
          <p:cNvSpPr>
            <a:spLocks noGrp="1"/>
          </p:cNvSpPr>
          <p:nvPr>
            <p:ph type="hdr" sz="quarter"/>
          </p:nvPr>
        </p:nvSpPr>
        <p:spPr>
          <a:xfrm>
            <a:off x="330565" y="0"/>
            <a:ext cx="4080851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l">
              <a:defRPr sz="1100">
                <a:latin typeface="Trebuchet MS" pitchFamily="34" charset="0"/>
              </a:defRPr>
            </a:lvl1pPr>
          </a:lstStyle>
          <a:p>
            <a:r>
              <a:rPr lang="en-US" dirty="0" smtClean="0"/>
              <a:t>GPU Technology Conference. Presented by NVIDIA.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7120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056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4112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1166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8214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5268" algn="l" defTabSz="9141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324" algn="l" defTabSz="9141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376" algn="l" defTabSz="9141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429" algn="l" defTabSz="9141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19530C-30DE-44E9-9437-BF26CF5706F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488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100" dirty="0" smtClean="0"/>
              <a:t>TK1</a:t>
            </a:r>
            <a:r>
              <a:rPr lang="zh-CN" altLang="en-US" sz="1100" dirty="0" smtClean="0"/>
              <a:t>简介</a:t>
            </a:r>
            <a:endParaRPr lang="en-US" altLang="zh-CN" sz="1100" dirty="0" smtClean="0"/>
          </a:p>
          <a:p>
            <a:r>
              <a:rPr lang="en-US" altLang="zh-CN" sz="1100" dirty="0" smtClean="0"/>
              <a:t>CUDA</a:t>
            </a:r>
            <a:r>
              <a:rPr lang="zh-CN" altLang="en-US" sz="1100" dirty="0" smtClean="0"/>
              <a:t>安装与配置</a:t>
            </a:r>
            <a:endParaRPr lang="en-US" altLang="zh-CN" sz="1100" dirty="0" smtClean="0"/>
          </a:p>
          <a:p>
            <a:r>
              <a:rPr lang="en-US" altLang="zh-CN" sz="1100" dirty="0" smtClean="0"/>
              <a:t>CUDA</a:t>
            </a:r>
            <a:r>
              <a:rPr lang="zh-CN" altLang="en-US" sz="1100" dirty="0" smtClean="0"/>
              <a:t>编译</a:t>
            </a:r>
            <a:endParaRPr lang="en-US" altLang="zh-CN" sz="1100" dirty="0" smtClean="0"/>
          </a:p>
          <a:p>
            <a:r>
              <a:rPr lang="en-US" altLang="zh-CN" sz="1100" dirty="0" smtClean="0"/>
              <a:t>CUDA-gdb</a:t>
            </a:r>
            <a:r>
              <a:rPr lang="zh-CN" altLang="en-US" sz="1100" dirty="0" smtClean="0"/>
              <a:t>调试</a:t>
            </a:r>
            <a:endParaRPr lang="en-US" altLang="zh-CN" sz="11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62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100" dirty="0" smtClean="0"/>
              <a:t>vim</a:t>
            </a:r>
            <a:r>
              <a:rPr lang="zh-CN" altLang="en-US" sz="1100" dirty="0" smtClean="0"/>
              <a:t>使用手册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062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92862" y="5137528"/>
            <a:ext cx="9018311" cy="452432"/>
          </a:xfrm>
        </p:spPr>
        <p:txBody>
          <a:bodyPr anchor="b"/>
          <a:lstStyle>
            <a:lvl1pPr algn="l">
              <a:defRPr sz="2600" b="0" cap="all" baseline="0">
                <a:solidFill>
                  <a:schemeClr val="tx2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Trebuchet MS" pitchFamily="34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"/>
            <a:ext cx="10972800" cy="6172200"/>
          </a:xfrm>
          <a:prstGeom prst="rect">
            <a:avLst/>
          </a:prstGeom>
        </p:spPr>
      </p:pic>
      <p:sp>
        <p:nvSpPr>
          <p:cNvPr id="1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92862" y="5470944"/>
            <a:ext cx="9018311" cy="400110"/>
          </a:xfrm>
        </p:spPr>
        <p:txBody>
          <a:bodyPr wrap="square" anchor="t">
            <a:spAutoFit/>
          </a:bodyPr>
          <a:lstStyle>
            <a:lvl1pPr marL="0" indent="0" algn="l">
              <a:buFontTx/>
              <a:buNone/>
              <a:defRPr sz="2000" b="0">
                <a:solidFill>
                  <a:schemeClr val="tx2"/>
                </a:solidFill>
                <a:latin typeface="Trebuchet MS" pitchFamily="34" charset="0"/>
              </a:defRPr>
            </a:lvl1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6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59093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00000"/>
              <a:buFontTx/>
              <a:buBlip>
                <a:blip r:embed="rId2"/>
              </a:buBlip>
              <a:defRPr>
                <a:solidFill>
                  <a:schemeClr val="tx1"/>
                </a:solidFill>
              </a:defRPr>
            </a:lvl1pPr>
            <a:lvl2pPr>
              <a:buSzPct val="100000"/>
              <a:buFontTx/>
              <a:buBlip>
                <a:blip r:embed="rId2"/>
              </a:buBlip>
              <a:defRPr>
                <a:solidFill>
                  <a:schemeClr val="tx1"/>
                </a:solidFill>
              </a:defRPr>
            </a:lvl2pPr>
            <a:lvl3pPr>
              <a:buSzPct val="100000"/>
              <a:buFontTx/>
              <a:buBlip>
                <a:blip r:embed="rId2"/>
              </a:buBlip>
              <a:defRPr sz="18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91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59093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439863"/>
            <a:ext cx="4945063" cy="4252912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chemeClr val="tx1"/>
                </a:solidFill>
              </a:defRPr>
            </a:lvl1pPr>
            <a:lvl2pPr>
              <a:buSzPct val="100000"/>
              <a:buFontTx/>
              <a:buBlip>
                <a:blip r:embed="rId2"/>
              </a:buBlip>
              <a:defRPr sz="2000">
                <a:solidFill>
                  <a:schemeClr val="tx1"/>
                </a:solidFill>
              </a:defRPr>
            </a:lvl2pPr>
            <a:lvl3pPr>
              <a:buSzPct val="100000"/>
              <a:buFontTx/>
              <a:buBlip>
                <a:blip r:embed="rId2"/>
              </a:buBlip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6738" y="1439863"/>
            <a:ext cx="4945062" cy="4252912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chemeClr val="tx1"/>
                </a:solidFill>
              </a:defRPr>
            </a:lvl1pPr>
            <a:lvl2pPr>
              <a:buSzPct val="100000"/>
              <a:buFontTx/>
              <a:buBlip>
                <a:blip r:embed="rId2"/>
              </a:buBlip>
              <a:defRPr sz="2000" b="1">
                <a:solidFill>
                  <a:schemeClr val="tx1"/>
                </a:solidFill>
              </a:defRPr>
            </a:lvl2pPr>
            <a:lvl3pPr>
              <a:buSzPct val="100000"/>
              <a:buFontTx/>
              <a:buBlip>
                <a:blip r:embed="rId2"/>
              </a:buBlip>
              <a:defRPr sz="1800" b="1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73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ottom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38" y="5151344"/>
            <a:ext cx="9204325" cy="59093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73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op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59093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ft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392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9275" y="247650"/>
            <a:ext cx="10055972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9275" y="1439863"/>
            <a:ext cx="10042525" cy="425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1858674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1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73B900"/>
          </a:solidFill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8"/>
        </a:buBlip>
        <a:defRPr sz="2400" b="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914400" indent="-3429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8"/>
        </a:buBlip>
        <a:defRPr sz="2000" b="0">
          <a:solidFill>
            <a:schemeClr val="tx1"/>
          </a:solidFill>
          <a:latin typeface="Trebuchet MS" pitchFamily="34" charset="0"/>
        </a:defRPr>
      </a:lvl2pPr>
      <a:lvl3pPr marL="1371600" indent="-282575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8"/>
        </a:buBlip>
        <a:defRPr sz="1800" b="0">
          <a:solidFill>
            <a:schemeClr val="tx1"/>
          </a:solidFill>
          <a:latin typeface="Trebuchet MS" pitchFamily="34" charset="0"/>
        </a:defRPr>
      </a:lvl3pPr>
      <a:lvl4pPr marL="177482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1177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749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30321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893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9465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59139" y="1530614"/>
            <a:ext cx="5805267" cy="978729"/>
          </a:xfrm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  <a:effectLst/>
              </a:rPr>
              <a:t>NVIDIA Tegra </a:t>
            </a:r>
            <a:r>
              <a:rPr lang="en-US" sz="3200" b="1" dirty="0" smtClean="0">
                <a:solidFill>
                  <a:schemeClr val="tx1"/>
                </a:solidFill>
                <a:effectLst/>
              </a:rPr>
              <a:t>K1</a:t>
            </a:r>
            <a:r>
              <a:rPr lang="zh-CN" altLang="en-US" sz="3200" b="1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altLang="zh-CN" sz="3200" b="1" dirty="0" smtClean="0">
                <a:solidFill>
                  <a:schemeClr val="tx1"/>
                </a:solidFill>
                <a:effectLst/>
              </a:rPr>
              <a:t/>
            </a:r>
            <a:br>
              <a:rPr lang="en-US" altLang="zh-CN" sz="3200" b="1" dirty="0" smtClean="0">
                <a:solidFill>
                  <a:schemeClr val="tx1"/>
                </a:solidFill>
                <a:effectLst/>
              </a:rPr>
            </a:br>
            <a:r>
              <a:rPr lang="zh-CN" altLang="en-US" sz="3200" b="1" dirty="0">
                <a:solidFill>
                  <a:schemeClr val="tx1"/>
                </a:solidFill>
                <a:effectLst/>
              </a:rPr>
              <a:t>系统生态环境与开发配置</a:t>
            </a:r>
            <a:endParaRPr lang="en-US" sz="32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68519" y="3655674"/>
            <a:ext cx="9018311" cy="769441"/>
          </a:xfrm>
        </p:spPr>
        <p:txBody>
          <a:bodyPr/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刘寿生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2015/12</a:t>
            </a:r>
            <a:endParaRPr 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860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99490" y="1439863"/>
            <a:ext cx="4816476" cy="4252912"/>
          </a:xfrm>
        </p:spPr>
        <p:txBody>
          <a:bodyPr/>
          <a:lstStyle/>
          <a:p>
            <a:r>
              <a:rPr lang="en-US" altLang="zh-CN" sz="3200" dirty="0" smtClean="0"/>
              <a:t>TK1</a:t>
            </a:r>
            <a:r>
              <a:rPr lang="zh-CN" altLang="en-US" sz="3200" dirty="0" smtClean="0"/>
              <a:t>生态环境</a:t>
            </a:r>
            <a:endParaRPr lang="en-US" altLang="zh-CN" sz="3200" dirty="0" smtClean="0"/>
          </a:p>
          <a:p>
            <a:r>
              <a:rPr lang="zh-CN" altLang="en-US" sz="3200" dirty="0" smtClean="0"/>
              <a:t>远程访问</a:t>
            </a:r>
            <a:r>
              <a:rPr lang="en-US" altLang="zh-CN" sz="3200" dirty="0" smtClean="0"/>
              <a:t>TK1</a:t>
            </a:r>
          </a:p>
          <a:p>
            <a:r>
              <a:rPr lang="en-US" altLang="zh-CN" sz="3200" dirty="0" smtClean="0"/>
              <a:t>CUDA</a:t>
            </a:r>
            <a:r>
              <a:rPr lang="zh-CN" altLang="en-US" sz="3200" dirty="0" smtClean="0"/>
              <a:t>安装与配置</a:t>
            </a:r>
            <a:endParaRPr lang="en-US" altLang="zh-CN" sz="3200" dirty="0" smtClean="0"/>
          </a:p>
          <a:p>
            <a:r>
              <a:rPr lang="en-US" sz="3200" dirty="0" smtClean="0"/>
              <a:t>CUDA </a:t>
            </a:r>
            <a:r>
              <a:rPr lang="en-US" altLang="zh-CN" sz="3200" dirty="0" smtClean="0"/>
              <a:t>DEMO</a:t>
            </a:r>
            <a:r>
              <a:rPr lang="zh-CN" altLang="en-US" sz="3200" dirty="0" smtClean="0"/>
              <a:t>编译测试</a:t>
            </a:r>
            <a:endParaRPr lang="en-US" altLang="zh-CN" sz="3200" dirty="0" smtClean="0"/>
          </a:p>
          <a:p>
            <a:r>
              <a:rPr lang="en-US" sz="3200" dirty="0" err="1" smtClean="0"/>
              <a:t>O</a:t>
            </a:r>
            <a:r>
              <a:rPr lang="en-US" altLang="zh-CN" sz="3200" dirty="0" err="1" smtClean="0"/>
              <a:t>penCV</a:t>
            </a:r>
            <a:r>
              <a:rPr lang="zh-CN" altLang="en-US" sz="3200" dirty="0" smtClean="0"/>
              <a:t>安装与配置</a:t>
            </a:r>
            <a:endParaRPr lang="en-US" altLang="zh-CN" sz="3200" dirty="0" smtClean="0"/>
          </a:p>
          <a:p>
            <a:r>
              <a:rPr lang="zh-CN" altLang="en-US" sz="3200" dirty="0"/>
              <a:t>附录</a:t>
            </a:r>
            <a:endParaRPr lang="en-US" sz="32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讲</a:t>
            </a:r>
            <a:r>
              <a:rPr lang="zh-CN" altLang="en-US" dirty="0" smtClean="0"/>
              <a:t>员简介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2780" y="1439863"/>
            <a:ext cx="4816476" cy="4252912"/>
          </a:xfrm>
        </p:spPr>
        <p:txBody>
          <a:bodyPr/>
          <a:lstStyle/>
          <a:p>
            <a:r>
              <a:rPr lang="en-US" altLang="zh-CN" sz="3200" dirty="0" smtClean="0"/>
              <a:t>2006——</a:t>
            </a:r>
            <a:r>
              <a:rPr lang="zh-CN" altLang="en-US" sz="3200" dirty="0"/>
              <a:t>承接</a:t>
            </a:r>
            <a:r>
              <a:rPr lang="en-US" altLang="zh-CN" sz="3200" dirty="0"/>
              <a:t>OpenGL</a:t>
            </a:r>
            <a:r>
              <a:rPr lang="zh-CN" altLang="en-US" sz="3200" dirty="0"/>
              <a:t>项目，涉及</a:t>
            </a:r>
            <a:r>
              <a:rPr lang="en-US" altLang="zh-CN" sz="3200" dirty="0" smtClean="0"/>
              <a:t>GLSL/CG</a:t>
            </a:r>
          </a:p>
          <a:p>
            <a:r>
              <a:rPr lang="en-US" altLang="zh-CN" sz="3200" dirty="0" smtClean="0"/>
              <a:t>2010——</a:t>
            </a:r>
            <a:r>
              <a:rPr lang="zh-CN" altLang="en-US" sz="3200" dirty="0"/>
              <a:t>涉足</a:t>
            </a:r>
            <a:r>
              <a:rPr lang="en-US" altLang="zh-CN" sz="3200" dirty="0"/>
              <a:t>CUDA</a:t>
            </a:r>
            <a:r>
              <a:rPr lang="zh-CN" altLang="en-US" sz="3200" dirty="0"/>
              <a:t>编程</a:t>
            </a:r>
            <a:endParaRPr lang="en-US" altLang="zh-CN" sz="3200" dirty="0" smtClean="0"/>
          </a:p>
          <a:p>
            <a:r>
              <a:rPr lang="en-US" altLang="zh-CN" sz="3200" dirty="0" smtClean="0"/>
              <a:t>2014</a:t>
            </a:r>
            <a:r>
              <a:rPr lang="en-US" altLang="zh-CN" sz="3200" dirty="0"/>
              <a:t>——</a:t>
            </a:r>
            <a:r>
              <a:rPr lang="zh-CN" altLang="en-US" sz="3200" dirty="0"/>
              <a:t>加入周斌老师科研和培训</a:t>
            </a:r>
            <a:r>
              <a:rPr lang="zh-CN" altLang="en-US" sz="3200" dirty="0" smtClean="0"/>
              <a:t>团队</a:t>
            </a:r>
            <a:endParaRPr lang="en-US" altLang="zh-CN" sz="3200" dirty="0" smtClean="0"/>
          </a:p>
          <a:p>
            <a:r>
              <a:rPr lang="zh-CN" altLang="en-US" sz="3200" dirty="0" smtClean="0"/>
              <a:t>任职</a:t>
            </a:r>
            <a:r>
              <a:rPr lang="zh-CN" altLang="en-US" sz="3200" dirty="0"/>
              <a:t>助理研究员和</a:t>
            </a:r>
            <a:r>
              <a:rPr lang="en-US" altLang="zh-CN" sz="3200" dirty="0"/>
              <a:t>CUDA</a:t>
            </a:r>
            <a:r>
              <a:rPr lang="zh-CN" altLang="en-US" sz="3200" dirty="0"/>
              <a:t>培训</a:t>
            </a:r>
            <a:r>
              <a:rPr lang="zh-CN" altLang="en-US" sz="3200" dirty="0" smtClean="0"/>
              <a:t>师</a:t>
            </a:r>
            <a:endParaRPr lang="zh-CN" altLang="en-US" sz="32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127598" y="1434603"/>
            <a:ext cx="4816476" cy="425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2400" b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2000" b="0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800" b="0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/>
              <a:t>风格：</a:t>
            </a:r>
            <a:endParaRPr lang="en-US" altLang="zh-CN" sz="3200" dirty="0" smtClean="0"/>
          </a:p>
          <a:p>
            <a:r>
              <a:rPr lang="zh-CN" altLang="en-US" sz="3200" dirty="0" smtClean="0"/>
              <a:t>周老师</a:t>
            </a:r>
            <a:r>
              <a:rPr lang="zh-CN" altLang="en-US" sz="3200" dirty="0"/>
              <a:t>之中英</a:t>
            </a:r>
            <a:r>
              <a:rPr lang="zh-CN" altLang="en-US" sz="3200" dirty="0" smtClean="0"/>
              <a:t>混合 </a:t>
            </a:r>
            <a:endParaRPr lang="en-US" altLang="zh-CN" sz="3200" dirty="0" smtClean="0"/>
          </a:p>
          <a:p>
            <a:r>
              <a:rPr lang="zh-CN" altLang="en-US" sz="3200" dirty="0"/>
              <a:t>孙鑫之边讲边</a:t>
            </a:r>
            <a:r>
              <a:rPr lang="zh-CN" altLang="en-US" sz="3200" dirty="0" smtClean="0"/>
              <a:t>练 </a:t>
            </a:r>
            <a:endParaRPr lang="en-US" altLang="zh-CN" sz="3200" dirty="0" smtClean="0"/>
          </a:p>
          <a:p>
            <a:r>
              <a:rPr lang="en-US" sz="3200" dirty="0" smtClean="0"/>
              <a:t>NEHE</a:t>
            </a:r>
            <a:r>
              <a:rPr lang="zh-CN" altLang="en-US" sz="3200" dirty="0" smtClean="0"/>
              <a:t>之</a:t>
            </a:r>
            <a:r>
              <a:rPr lang="zh-CN" altLang="en-US" sz="3200" dirty="0"/>
              <a:t>增量</a:t>
            </a:r>
            <a:r>
              <a:rPr lang="zh-CN" altLang="en-US" sz="3200" dirty="0" smtClean="0"/>
              <a:t>学习 </a:t>
            </a:r>
            <a:endParaRPr lang="en-US" sz="3200" dirty="0" smtClean="0"/>
          </a:p>
          <a:p>
            <a:r>
              <a:rPr lang="en-US" altLang="zh-CN" sz="3200" dirty="0"/>
              <a:t>GIT</a:t>
            </a:r>
            <a:r>
              <a:rPr lang="zh-CN" altLang="en-US" sz="3200" dirty="0"/>
              <a:t>之版本</a:t>
            </a:r>
            <a:r>
              <a:rPr lang="zh-CN" altLang="en-US" sz="3200" dirty="0" smtClean="0"/>
              <a:t>递进 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24762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590931"/>
          </a:xfrm>
        </p:spPr>
        <p:txBody>
          <a:bodyPr/>
          <a:lstStyle/>
          <a:p>
            <a:r>
              <a:rPr lang="zh-CN" altLang="en-US" dirty="0"/>
              <a:t>附</a:t>
            </a:r>
            <a:r>
              <a:rPr lang="zh-CN" altLang="en-US" dirty="0" smtClean="0"/>
              <a:t>：</a:t>
            </a:r>
            <a:r>
              <a:rPr lang="en-US" altLang="zh-CN" dirty="0"/>
              <a:t>vim</a:t>
            </a:r>
            <a:r>
              <a:rPr lang="zh-CN" altLang="en-US" dirty="0"/>
              <a:t>使用</a:t>
            </a:r>
            <a:r>
              <a:rPr lang="zh-CN" altLang="en-US" dirty="0" smtClean="0"/>
              <a:t>手册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901" y="1504334"/>
            <a:ext cx="6601749" cy="461269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600" dirty="0" err="1"/>
              <a:t>g</a:t>
            </a:r>
            <a:r>
              <a:rPr lang="en-US" altLang="zh-CN" sz="3600" dirty="0" err="1" smtClean="0"/>
              <a:t>edit</a:t>
            </a:r>
            <a:r>
              <a:rPr lang="en-US" altLang="zh-CN" sz="3600" dirty="0" smtClean="0"/>
              <a:t> </a:t>
            </a:r>
            <a:r>
              <a:rPr lang="zh-CN" altLang="en-US" sz="3600" dirty="0" smtClean="0"/>
              <a:t>文件名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/>
              <a:t>图形界面打开文件，远程不可用</a:t>
            </a:r>
            <a:endParaRPr lang="en-US" altLang="zh-CN" sz="3600" dirty="0" smtClean="0"/>
          </a:p>
          <a:p>
            <a:endParaRPr lang="en-US" altLang="zh-CN" sz="3600" dirty="0" smtClean="0"/>
          </a:p>
          <a:p>
            <a:r>
              <a:rPr lang="en-US" altLang="zh-CN" sz="3600" dirty="0" smtClean="0"/>
              <a:t>vim </a:t>
            </a:r>
            <a:r>
              <a:rPr lang="zh-CN" altLang="en-US" sz="3600" dirty="0" smtClean="0"/>
              <a:t>文件名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/>
              <a:t>终端打开文件</a:t>
            </a:r>
            <a:endParaRPr lang="en-US" altLang="zh-CN" sz="3600" dirty="0" smtClean="0"/>
          </a:p>
          <a:p>
            <a:pPr lvl="1"/>
            <a:r>
              <a:rPr lang="en-US" altLang="zh-CN" sz="3200" dirty="0" smtClean="0">
                <a:latin typeface="+mn-ea"/>
                <a:ea typeface="+mn-ea"/>
              </a:rPr>
              <a:t>i     ——</a:t>
            </a:r>
            <a:r>
              <a:rPr lang="zh-CN" altLang="en-US" sz="3200" dirty="0" smtClean="0">
                <a:latin typeface="+mn-ea"/>
                <a:ea typeface="+mn-ea"/>
              </a:rPr>
              <a:t>进入编辑</a:t>
            </a:r>
          </a:p>
          <a:p>
            <a:pPr lvl="1" defTabSz="457056"/>
            <a:r>
              <a:rPr lang="en-US" altLang="zh-CN" sz="2800" dirty="0" smtClean="0">
                <a:latin typeface="+mn-ea"/>
                <a:ea typeface="+mn-ea"/>
              </a:rPr>
              <a:t>Esc  ——</a:t>
            </a:r>
            <a:r>
              <a:rPr lang="zh-CN" altLang="en-US" sz="2800" dirty="0" smtClean="0">
                <a:latin typeface="+mn-ea"/>
                <a:ea typeface="+mn-ea"/>
              </a:rPr>
              <a:t>退出编辑</a:t>
            </a:r>
            <a:endParaRPr lang="en-US" altLang="zh-CN" sz="2800" dirty="0" smtClean="0">
              <a:latin typeface="+mn-ea"/>
              <a:ea typeface="+mn-ea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458075" y="1460090"/>
            <a:ext cx="3325539" cy="4667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400" b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000" b="0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800" b="0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endParaRPr lang="en-US" altLang="zh-CN" sz="3200" dirty="0" smtClean="0"/>
          </a:p>
          <a:p>
            <a:endParaRPr lang="en-US" altLang="zh-CN" sz="3200" dirty="0"/>
          </a:p>
          <a:p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en-US" altLang="zh-CN" sz="3200" dirty="0" smtClean="0"/>
              <a:t>:</a:t>
            </a:r>
            <a:r>
              <a:rPr lang="en-US" altLang="zh-CN" sz="3200" dirty="0"/>
              <a:t>w  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保存</a:t>
            </a:r>
            <a:endParaRPr lang="en-US" altLang="zh-CN" sz="3200" dirty="0" smtClean="0"/>
          </a:p>
          <a:p>
            <a:r>
              <a:rPr lang="en-US" altLang="zh-CN" sz="3200" dirty="0" smtClean="0"/>
              <a:t>:q  ——</a:t>
            </a:r>
            <a:r>
              <a:rPr lang="zh-CN" altLang="en-US" sz="3200" dirty="0" smtClean="0"/>
              <a:t>退出</a:t>
            </a:r>
            <a:r>
              <a:rPr lang="en-US" altLang="zh-CN" sz="3200" dirty="0" smtClean="0"/>
              <a:t>vim</a:t>
            </a:r>
          </a:p>
          <a:p>
            <a:r>
              <a:rPr lang="en-US" altLang="zh-CN" sz="3200" dirty="0" smtClean="0"/>
              <a:t>:q! ——</a:t>
            </a:r>
            <a:r>
              <a:rPr lang="zh-CN" altLang="en-US" sz="3200" dirty="0" smtClean="0"/>
              <a:t>放弃修改退出</a:t>
            </a:r>
            <a:r>
              <a:rPr lang="en-US" altLang="zh-CN" sz="3200" dirty="0" smtClean="0"/>
              <a:t>vim</a:t>
            </a:r>
            <a:endParaRPr lang="en-US" altLang="zh-CN" sz="3200" dirty="0"/>
          </a:p>
          <a:p>
            <a:pPr lvl="1"/>
            <a:endParaRPr lang="en-US" altLang="zh-CN" sz="2800" dirty="0" smtClean="0"/>
          </a:p>
          <a:p>
            <a:pPr lvl="1"/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605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adtek_nv">
  <a:themeElements>
    <a:clrScheme name="Custom 8">
      <a:dk1>
        <a:srgbClr val="808080"/>
      </a:dk1>
      <a:lt1>
        <a:srgbClr val="FFFFFF"/>
      </a:lt1>
      <a:dk2>
        <a:srgbClr val="000000"/>
      </a:dk2>
      <a:lt2>
        <a:srgbClr val="76B900"/>
      </a:lt2>
      <a:accent1>
        <a:srgbClr val="006445"/>
      </a:accent1>
      <a:accent2>
        <a:srgbClr val="0F5582"/>
      </a:accent2>
      <a:accent3>
        <a:srgbClr val="C86414"/>
      </a:accent3>
      <a:accent4>
        <a:srgbClr val="FFC000"/>
      </a:accent4>
      <a:accent5>
        <a:srgbClr val="00B0F0"/>
      </a:accent5>
      <a:accent6>
        <a:srgbClr val="645FAF"/>
      </a:accent6>
      <a:hlink>
        <a:srgbClr val="76B900"/>
      </a:hlink>
      <a:folHlink>
        <a:srgbClr val="588A0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38B0B4E3072D428564024F6E85BC07" ma:contentTypeVersion="0" ma:contentTypeDescription="Create a new document." ma:contentTypeScope="" ma:versionID="a559b02ab7d86624fa1c6ada0e69e3c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DF88E22E-2A4B-4FB1-9848-BF16E7DBE74B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29B7386-0C5E-43DB-8BF1-052EEAD5F5D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F27BF2-F9EF-4D34-87AA-F1894485F5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54361</TotalTime>
  <Words>136</Words>
  <Application>Microsoft Office PowerPoint</Application>
  <PresentationFormat>自定义</PresentationFormat>
  <Paragraphs>45</Paragraphs>
  <Slides>4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leadtek_nv</vt:lpstr>
      <vt:lpstr>NVIDIA Tegra K1  系统生态环境与开发配置</vt:lpstr>
      <vt:lpstr>目录</vt:lpstr>
      <vt:lpstr>讲员简介</vt:lpstr>
      <vt:lpstr>附：vim使用手册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Jennifer Hohn</dc:creator>
  <cp:lastModifiedBy>liuss</cp:lastModifiedBy>
  <cp:revision>2668</cp:revision>
  <dcterms:created xsi:type="dcterms:W3CDTF">2008-01-24T03:11:41Z</dcterms:created>
  <dcterms:modified xsi:type="dcterms:W3CDTF">2015-12-03T03:21:32Z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0x010100FB38B0B4E3072D428564024F6E85BC07</vt:lpwstr>
  </property>
  <property fmtid="{D5CDD505-2E9C-101B-9397-08002B2CF9AE}" pid="3" name="_NewReviewCycle">
    <vt:lpwstr/>
  </property>
</Properties>
</file>