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2"/>
  </p:notesMasterIdLst>
  <p:handoutMasterIdLst>
    <p:handoutMasterId r:id="rId23"/>
  </p:handoutMasterIdLst>
  <p:sldIdLst>
    <p:sldId id="1017" r:id="rId5"/>
    <p:sldId id="1026" r:id="rId6"/>
    <p:sldId id="1031" r:id="rId7"/>
    <p:sldId id="1037" r:id="rId8"/>
    <p:sldId id="1047" r:id="rId9"/>
    <p:sldId id="1048" r:id="rId10"/>
    <p:sldId id="1038" r:id="rId11"/>
    <p:sldId id="1039" r:id="rId12"/>
    <p:sldId id="1040" r:id="rId13"/>
    <p:sldId id="1041" r:id="rId14"/>
    <p:sldId id="1045" r:id="rId15"/>
    <p:sldId id="1046" r:id="rId16"/>
    <p:sldId id="1049" r:id="rId17"/>
    <p:sldId id="1042" r:id="rId18"/>
    <p:sldId id="1043" r:id="rId19"/>
    <p:sldId id="1044" r:id="rId20"/>
    <p:sldId id="1050" r:id="rId21"/>
  </p:sldIdLst>
  <p:sldSz cx="10972800" cy="6172200"/>
  <p:notesSz cx="7010400" cy="9296400"/>
  <p:defaultTextStyle>
    <a:defPPr>
      <a:defRPr lang="en-US"/>
    </a:defPPr>
    <a:lvl1pPr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05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112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16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214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5268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2324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199376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6429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6B900"/>
    <a:srgbClr val="73B900"/>
    <a:srgbClr val="299FE7"/>
    <a:srgbClr val="929292"/>
    <a:srgbClr val="4549F5"/>
    <a:srgbClr val="719DFF"/>
    <a:srgbClr val="6B2795"/>
    <a:srgbClr val="D429F1"/>
    <a:srgbClr val="00B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4" autoAdjust="0"/>
    <p:restoredTop sz="66085" autoAdjust="0"/>
  </p:normalViewPr>
  <p:slideViewPr>
    <p:cSldViewPr snapToGrid="0">
      <p:cViewPr>
        <p:scale>
          <a:sx n="33" d="100"/>
          <a:sy n="33" d="100"/>
        </p:scale>
        <p:origin x="-738" y="-144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12/2/2015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05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11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16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21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5268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4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76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29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seez/opencv/archive/2.4.10.tar.gz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linux.org/Jetson/Installing_CUDA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88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Samples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# copy to home</a:t>
            </a:r>
          </a:p>
          <a:p>
            <a:r>
              <a:rPr lang="en-US" altLang="zh-CN" dirty="0" smtClean="0"/>
              <a:t>cuda-install-samples-6.5.sh </a:t>
            </a:r>
            <a:r>
              <a:rPr lang="en-US" altLang="zh-CN" dirty="0" smtClean="0"/>
              <a:t>/home/ubuntu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build</a:t>
            </a:r>
          </a:p>
          <a:p>
            <a:r>
              <a:rPr lang="en-US" altLang="zh-CN" dirty="0" smtClean="0"/>
              <a:t>cd ~/</a:t>
            </a:r>
            <a:r>
              <a:rPr lang="en-US" altLang="zh-CN" dirty="0" smtClean="0"/>
              <a:t>NVIDIA_CUDA-6.5_Samples/1_Utilities/</a:t>
            </a:r>
            <a:r>
              <a:rPr lang="en-US" altLang="zh-CN" dirty="0" err="1" smtClean="0"/>
              <a:t>deviceQuery</a:t>
            </a:r>
            <a:endParaRPr lang="en-US" altLang="zh-CN" dirty="0" smtClean="0"/>
          </a:p>
          <a:p>
            <a:r>
              <a:rPr lang="en-US" altLang="zh-CN" dirty="0" smtClean="0"/>
              <a:t>make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run</a:t>
            </a:r>
          </a:p>
          <a:p>
            <a:r>
              <a:rPr lang="en-US" altLang="zh-CN" dirty="0" smtClean="0"/>
              <a:t>cd deviceQuery</a:t>
            </a:r>
          </a:p>
          <a:p>
            <a:r>
              <a:rPr lang="en-US" altLang="zh-CN" dirty="0" smtClean="0"/>
              <a:t>deviceQuery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参考网址：</a:t>
            </a:r>
            <a:r>
              <a:rPr lang="en-US" altLang="zh-CN" sz="1100" dirty="0" smtClean="0"/>
              <a:t>http://elinux.org/Jetson/Installing_OpenCV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Toolkit</a:t>
            </a:r>
            <a:r>
              <a:rPr lang="zh-CN" altLang="en-US" dirty="0" smtClean="0"/>
              <a:t>安装包</a:t>
            </a:r>
            <a:endParaRPr lang="en-US" altLang="zh-CN" dirty="0" smtClean="0"/>
          </a:p>
          <a:p>
            <a:pPr marL="628506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下载地址</a:t>
            </a:r>
            <a:r>
              <a:rPr lang="en-US" altLang="zh-CN" dirty="0" smtClean="0"/>
              <a:t>Download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http://developer.download.nvidia.com/embedded/OpenCV/L4T_21.2/libopencv4tegra-repo_l4t-r21_2.4.10.1_armhf.deb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install 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smtClean="0"/>
              <a:t>cd ~/Downloads </a:t>
            </a:r>
          </a:p>
          <a:p>
            <a:r>
              <a:rPr lang="en-US" altLang="zh-CN" dirty="0" smtClean="0"/>
              <a:t>sudo dpkg -i </a:t>
            </a:r>
            <a:r>
              <a:rPr lang="en-US" altLang="zh-CN" dirty="0" smtClean="0"/>
              <a:t>libopencv4tegra-repo_l4t-r21_2.4.10.1_armhf.deb </a:t>
            </a:r>
            <a:endParaRPr lang="en-US" altLang="zh-CN" dirty="0" smtClean="0"/>
          </a:p>
          <a:p>
            <a:r>
              <a:rPr lang="en-US" altLang="zh-CN" dirty="0" smtClean="0"/>
              <a:t>sudo apt-get update </a:t>
            </a:r>
          </a:p>
          <a:p>
            <a:r>
              <a:rPr lang="en-US" altLang="zh-CN" dirty="0" smtClean="0"/>
              <a:t>sudo apt-get install </a:t>
            </a:r>
            <a:r>
              <a:rPr lang="en-US" altLang="zh-CN" dirty="0" smtClean="0"/>
              <a:t>cuda-toolkit-6-5 </a:t>
            </a:r>
            <a:endParaRPr lang="en-US" altLang="zh-CN" dirty="0" smtClean="0"/>
          </a:p>
          <a:p>
            <a:r>
              <a:rPr lang="en-US" altLang="zh-CN" dirty="0" smtClean="0"/>
              <a:t>sudo usermod -a -G video $USER 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Samples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下载</a:t>
            </a:r>
            <a:r>
              <a:rPr lang="zh-CN" altLang="en-US" baseline="0" dirty="0" smtClean="0"/>
              <a:t> </a:t>
            </a:r>
            <a:r>
              <a:rPr lang="en-US" altLang="zh-CN" dirty="0" smtClean="0">
                <a:hlinkClick r:id="rId3"/>
              </a:rPr>
              <a:t>opencv-2.4.10.tar.gz </a:t>
            </a:r>
            <a:r>
              <a:rPr lang="en-US" altLang="zh-CN" dirty="0" smtClean="0"/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baseline="0" dirty="0" smtClean="0"/>
              <a:t>https://github.com/Itseez/opencv/archive/2.4.10.tar.gz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# </a:t>
            </a:r>
            <a:r>
              <a:rPr lang="en-US" altLang="zh-CN" dirty="0" smtClean="0"/>
              <a:t>extract</a:t>
            </a:r>
            <a:endParaRPr lang="en-US" altLang="zh-CN" dirty="0" smtClean="0"/>
          </a:p>
          <a:p>
            <a:r>
              <a:rPr lang="en-US" altLang="zh-CN" dirty="0" smtClean="0"/>
              <a:t>tar</a:t>
            </a:r>
            <a:r>
              <a:rPr lang="en-US" altLang="zh-CN" baseline="0" dirty="0" smtClean="0"/>
              <a:t> </a:t>
            </a:r>
            <a:r>
              <a:rPr lang="en-US" altLang="zh-CN" dirty="0" err="1" smtClean="0"/>
              <a:t>xzvf</a:t>
            </a:r>
            <a:r>
              <a:rPr lang="en-US" altLang="zh-CN" dirty="0" smtClean="0"/>
              <a:t> opencv-2.4.10.tar.gz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 build</a:t>
            </a:r>
          </a:p>
          <a:p>
            <a:r>
              <a:rPr lang="en-US" altLang="zh-CN" dirty="0" smtClean="0"/>
              <a:t>cd </a:t>
            </a:r>
            <a:r>
              <a:rPr lang="en-US" altLang="zh-CN" dirty="0" smtClean="0"/>
              <a:t>opencv-2.4.10/samples/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r>
              <a:rPr lang="en-US" altLang="zh-CN" dirty="0" smtClean="0"/>
              <a:t>g++ edge.cpp -</a:t>
            </a:r>
            <a:r>
              <a:rPr lang="en-US" altLang="zh-CN" dirty="0" err="1" smtClean="0"/>
              <a:t>lopencv_core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lopencv_imgproc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lopencv_highgui</a:t>
            </a:r>
            <a:r>
              <a:rPr lang="en-US" altLang="zh-CN" dirty="0" smtClean="0"/>
              <a:t> -o edge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run</a:t>
            </a:r>
          </a:p>
          <a:p>
            <a:r>
              <a:rPr lang="en-US" altLang="zh-CN" dirty="0" smtClean="0"/>
              <a:t>./edge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cd ../</a:t>
            </a:r>
            <a:r>
              <a:rPr lang="en-US" altLang="zh-CN" dirty="0" err="1" smtClean="0"/>
              <a:t>gpu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g++ houghlines.cpp -</a:t>
            </a:r>
            <a:r>
              <a:rPr lang="en-US" altLang="zh-CN" dirty="0" err="1" smtClean="0"/>
              <a:t>lopencv_core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lopencv_imgproc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lopencv_highgui</a:t>
            </a:r>
            <a:r>
              <a:rPr lang="en-US" altLang="zh-CN" dirty="0" smtClean="0"/>
              <a:t> -lopencv_calib3d -</a:t>
            </a:r>
            <a:r>
              <a:rPr lang="en-US" altLang="zh-CN" dirty="0" err="1" smtClean="0"/>
              <a:t>lopencv_contrib</a:t>
            </a:r>
            <a:r>
              <a:rPr lang="en-US" altLang="zh-CN" dirty="0" smtClean="0"/>
              <a:t> -lopencv_features2d -</a:t>
            </a:r>
            <a:r>
              <a:rPr lang="en-US" altLang="zh-CN" dirty="0" err="1" smtClean="0"/>
              <a:t>lopencv_flann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lopencv_gpu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lopencv_legacy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lopencv_ml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lopencv_objdetect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lopencv_photo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lopencv_stitching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lopencv_superres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lopencv_video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lopencv_videostab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houghlines</a:t>
            </a:r>
            <a:r>
              <a:rPr lang="en-US" altLang="zh-CN" dirty="0" smtClean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./</a:t>
            </a:r>
            <a:r>
              <a:rPr lang="en-US" altLang="zh-CN" dirty="0" err="1" smtClean="0"/>
              <a:t>houghlines</a:t>
            </a:r>
            <a:r>
              <a:rPr lang="en-US" altLang="zh-CN" dirty="0" smtClean="0"/>
              <a:t> ../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/logo_in_clutter.png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http://soulsheng.1kapp.com/it/?p=1709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vim</a:t>
            </a:r>
            <a:r>
              <a:rPr lang="zh-CN" altLang="en-US" sz="1100" dirty="0" smtClean="0"/>
              <a:t>使用手册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TK1</a:t>
            </a:r>
            <a:r>
              <a:rPr lang="zh-CN" altLang="en-US" sz="1100" dirty="0" smtClean="0"/>
              <a:t>简介</a:t>
            </a:r>
            <a:endParaRPr lang="en-US" altLang="zh-CN" sz="1100" dirty="0" smtClean="0"/>
          </a:p>
          <a:p>
            <a:r>
              <a:rPr lang="en-US" altLang="zh-CN" sz="1100" dirty="0" smtClean="0"/>
              <a:t>CUDA</a:t>
            </a:r>
            <a:r>
              <a:rPr lang="zh-CN" altLang="en-US" sz="1100" dirty="0" smtClean="0"/>
              <a:t>安装与配置</a:t>
            </a:r>
            <a:endParaRPr lang="en-US" altLang="zh-CN" sz="1100" dirty="0" smtClean="0"/>
          </a:p>
          <a:p>
            <a:r>
              <a:rPr lang="en-US" altLang="zh-CN" sz="1100" dirty="0" smtClean="0"/>
              <a:t>CUDA</a:t>
            </a:r>
            <a:r>
              <a:rPr lang="zh-CN" altLang="en-US" sz="1100" dirty="0" smtClean="0"/>
              <a:t>编译</a:t>
            </a:r>
            <a:endParaRPr lang="en-US" altLang="zh-CN" sz="1100" dirty="0" smtClean="0"/>
          </a:p>
          <a:p>
            <a:r>
              <a:rPr lang="en-US" altLang="zh-CN" sz="1100" dirty="0" smtClean="0"/>
              <a:t>CUDA-gdb</a:t>
            </a:r>
            <a:r>
              <a:rPr lang="zh-CN" altLang="en-US" sz="1100" dirty="0" smtClean="0"/>
              <a:t>调试</a:t>
            </a:r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6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https://developer.nvidia.com/embedded/community/ecosystem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85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8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根网线，台式机或笔记本与</a:t>
            </a:r>
            <a:r>
              <a:rPr lang="en-US" altLang="zh-CN" dirty="0" smtClean="0"/>
              <a:t>TK1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2</a:t>
            </a:r>
            <a:r>
              <a:rPr lang="zh-CN" altLang="en-US" dirty="0" smtClean="0"/>
              <a:t>机互联。</a:t>
            </a:r>
            <a:endParaRPr lang="en-US" altLang="zh-CN" dirty="0" smtClean="0"/>
          </a:p>
          <a:p>
            <a:r>
              <a:rPr lang="zh-CN" altLang="en-US" dirty="0" smtClean="0"/>
              <a:t>之前需要一次性通过连接显示器手动设置</a:t>
            </a:r>
            <a:r>
              <a:rPr lang="en-US" altLang="zh-CN" dirty="0" smtClean="0"/>
              <a:t>TK1</a:t>
            </a:r>
            <a:r>
              <a:rPr lang="zh-CN" altLang="en-US" dirty="0" smtClean="0"/>
              <a:t>的固定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192.168.1.101</a:t>
            </a:r>
            <a:r>
              <a:rPr lang="zh-CN" altLang="en-US" dirty="0" smtClean="0"/>
              <a:t>，以后就可以网线连接。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http://soulsheng.1kapp.com/it/?p=1709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参考网址：</a:t>
            </a:r>
            <a:r>
              <a:rPr lang="en-US" altLang="zh-CN" sz="1100" dirty="0" smtClean="0">
                <a:hlinkClick r:id="rId3"/>
              </a:rPr>
              <a:t>http://elinux.org/Jetson/Installing_CUDA</a:t>
            </a:r>
            <a:endParaRPr lang="en-US" altLang="zh-CN" sz="11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Toolkit</a:t>
            </a:r>
            <a:r>
              <a:rPr lang="zh-CN" altLang="en-US" dirty="0" smtClean="0"/>
              <a:t>安装包</a:t>
            </a:r>
            <a:endParaRPr lang="en-US" altLang="zh-CN" dirty="0" smtClean="0"/>
          </a:p>
          <a:p>
            <a:pPr marL="628506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下载地址</a:t>
            </a:r>
            <a:r>
              <a:rPr lang="en-US" altLang="zh-CN" dirty="0" smtClean="0"/>
              <a:t>Download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http://developer.download.nvidia.com/compute/cuda/6_5/rel/installers/cuda-repo-l4t-r21.2-6-5-prod_6.5-34_armhf.deb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install 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smtClean="0"/>
              <a:t>cd ~/Downloads </a:t>
            </a:r>
          </a:p>
          <a:p>
            <a:r>
              <a:rPr lang="en-US" altLang="zh-CN" dirty="0" smtClean="0"/>
              <a:t>sudo dpkg -i </a:t>
            </a:r>
            <a:r>
              <a:rPr lang="en-US" altLang="zh-CN" dirty="0" smtClean="0"/>
              <a:t>cuda-repo-l4t-r21.2-6-5-prod_6.5-34_armhf.deb </a:t>
            </a:r>
            <a:endParaRPr lang="en-US" altLang="zh-CN" dirty="0" smtClean="0"/>
          </a:p>
          <a:p>
            <a:r>
              <a:rPr lang="en-US" altLang="zh-CN" dirty="0" smtClean="0"/>
              <a:t>sudo apt-get update </a:t>
            </a:r>
          </a:p>
          <a:p>
            <a:r>
              <a:rPr lang="en-US" altLang="zh-CN" dirty="0" smtClean="0"/>
              <a:t>sudo apt-get install </a:t>
            </a:r>
            <a:r>
              <a:rPr lang="en-US" altLang="zh-CN" dirty="0" smtClean="0"/>
              <a:t>cuda-toolkit-6-5 </a:t>
            </a:r>
            <a:endParaRPr lang="en-US" altLang="zh-CN" dirty="0" smtClean="0"/>
          </a:p>
          <a:p>
            <a:r>
              <a:rPr lang="en-US" altLang="zh-CN" dirty="0" smtClean="0"/>
              <a:t>sudo usermod -a -G video $USER 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Add 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CUDA paths</a:t>
            </a:r>
          </a:p>
          <a:p>
            <a:r>
              <a:rPr lang="en-US" altLang="zh-CN" dirty="0" smtClean="0"/>
              <a:t>echo "export PATH=/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cuda</a:t>
            </a:r>
            <a:r>
              <a:rPr lang="en-US" altLang="zh-CN" dirty="0" smtClean="0"/>
              <a:t>/bin:$PATH" &gt;&gt; ~/.</a:t>
            </a:r>
            <a:r>
              <a:rPr lang="en-US" altLang="zh-CN" dirty="0" err="1" smtClean="0"/>
              <a:t>bashrc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echo "export LD_LIBRARY_PATH=/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cuda</a:t>
            </a:r>
            <a:r>
              <a:rPr lang="en-US" altLang="zh-CN" dirty="0" smtClean="0"/>
              <a:t>/lib:$LD_LIBRARY_PATH" &gt;&gt; ~/.</a:t>
            </a:r>
            <a:r>
              <a:rPr lang="en-US" altLang="zh-CN" dirty="0" err="1" smtClean="0"/>
              <a:t>bashrc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source ~/.</a:t>
            </a:r>
            <a:r>
              <a:rPr lang="en-US" altLang="zh-CN" dirty="0" err="1" smtClean="0"/>
              <a:t>bashrc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verify</a:t>
            </a:r>
          </a:p>
          <a:p>
            <a:r>
              <a:rPr lang="en-US" altLang="zh-CN" dirty="0" err="1" smtClean="0"/>
              <a:t>nvcc</a:t>
            </a:r>
            <a:r>
              <a:rPr lang="en-US" altLang="zh-CN" dirty="0" smtClean="0"/>
              <a:t> -V </a:t>
            </a:r>
            <a:endParaRPr lang="en-US" altLang="zh-CN" dirty="0" smtClean="0"/>
          </a:p>
          <a:p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Samples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# copy to home</a:t>
            </a:r>
          </a:p>
          <a:p>
            <a:r>
              <a:rPr lang="en-US" altLang="zh-CN" dirty="0" smtClean="0"/>
              <a:t>cuda-install-samples-6.5.sh </a:t>
            </a:r>
            <a:r>
              <a:rPr lang="en-US" altLang="zh-CN" dirty="0" smtClean="0"/>
              <a:t>/home/ubuntu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build</a:t>
            </a:r>
          </a:p>
          <a:p>
            <a:r>
              <a:rPr lang="en-US" altLang="zh-CN" dirty="0" smtClean="0"/>
              <a:t>cd ~/</a:t>
            </a:r>
            <a:r>
              <a:rPr lang="en-US" altLang="zh-CN" dirty="0" smtClean="0"/>
              <a:t>NVIDIA_CUDA-6.5_Samples/1_Utilities </a:t>
            </a:r>
            <a:endParaRPr lang="en-US" altLang="zh-CN" dirty="0" smtClean="0"/>
          </a:p>
          <a:p>
            <a:r>
              <a:rPr lang="en-US" altLang="zh-CN" dirty="0" smtClean="0"/>
              <a:t>make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run</a:t>
            </a:r>
          </a:p>
          <a:p>
            <a:r>
              <a:rPr lang="en-US" altLang="zh-CN" dirty="0" smtClean="0"/>
              <a:t>cd deviceQuery</a:t>
            </a:r>
          </a:p>
          <a:p>
            <a:r>
              <a:rPr lang="en-US" altLang="zh-CN" dirty="0" smtClean="0"/>
              <a:t>deviceQuery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Samples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# copy to home</a:t>
            </a:r>
          </a:p>
          <a:p>
            <a:r>
              <a:rPr lang="en-US" altLang="zh-CN" dirty="0" smtClean="0"/>
              <a:t>cuda-install-samples-6.5.sh </a:t>
            </a:r>
            <a:r>
              <a:rPr lang="en-US" altLang="zh-CN" dirty="0" smtClean="0"/>
              <a:t>/home/ubuntu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build</a:t>
            </a:r>
          </a:p>
          <a:p>
            <a:r>
              <a:rPr lang="en-US" altLang="zh-CN" dirty="0" smtClean="0"/>
              <a:t>cd ~/</a:t>
            </a:r>
            <a:r>
              <a:rPr lang="en-US" altLang="zh-CN" dirty="0" smtClean="0"/>
              <a:t>NVIDIA_CUDA-6.5_Samples/1_Utilities/</a:t>
            </a:r>
            <a:r>
              <a:rPr lang="en-US" altLang="zh-CN" dirty="0" err="1" smtClean="0"/>
              <a:t>deviceQuery</a:t>
            </a:r>
            <a:endParaRPr lang="en-US" altLang="zh-CN" dirty="0" smtClean="0"/>
          </a:p>
          <a:p>
            <a:r>
              <a:rPr lang="en-US" altLang="zh-CN" dirty="0" smtClean="0"/>
              <a:t>make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run</a:t>
            </a:r>
          </a:p>
          <a:p>
            <a:r>
              <a:rPr lang="en-US" altLang="zh-CN" dirty="0" smtClean="0"/>
              <a:t>cd deviceQuery</a:t>
            </a:r>
          </a:p>
          <a:p>
            <a:r>
              <a:rPr lang="en-US" altLang="zh-CN" dirty="0" smtClean="0"/>
              <a:t>deviceQuery </a:t>
            </a:r>
          </a:p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cd ../../5_Simulations/</a:t>
            </a:r>
            <a:r>
              <a:rPr lang="en-US" altLang="zh-CN" dirty="0" err="1" smtClean="0"/>
              <a:t>smokeParticles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2862" y="5137528"/>
            <a:ext cx="9018311" cy="452432"/>
          </a:xfrm>
        </p:spPr>
        <p:txBody>
          <a:bodyPr anchor="b"/>
          <a:lstStyle>
            <a:lvl1pPr algn="l">
              <a:defRPr sz="2600" b="0" cap="all" baseline="0">
                <a:solidFill>
                  <a:schemeClr val="tx2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"/>
            <a:ext cx="10972800" cy="6172200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92862" y="5470944"/>
            <a:ext cx="9018311" cy="400110"/>
          </a:xfrm>
        </p:spPr>
        <p:txBody>
          <a:bodyPr wrap="square" anchor="t">
            <a:spAutoFit/>
          </a:bodyPr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ttom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5151344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f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9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10055972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85867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3B900"/>
          </a:solidFill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2400" b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2000" b="0">
          <a:solidFill>
            <a:schemeClr val="tx1"/>
          </a:solidFill>
          <a:latin typeface="Trebuchet MS" pitchFamily="34" charset="0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1800" b="0">
          <a:solidFill>
            <a:schemeClr val="tx1"/>
          </a:solidFill>
          <a:latin typeface="Trebuchet MS" pitchFamily="34" charset="0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download.nvidia.com/embedded/OpenCV/L4T_21.2/libopencv4tegra-repo_l4t-r21_2.4.10.1_armhf.de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seez/opencv/archive/2.4.10.tar.gz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download.nvidia.com/compute/cuda/6_5/rel/installers/cuda-repo-l4t-r21.2-6-5-prod_6.5-34_armhf.de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9139" y="1530614"/>
            <a:ext cx="5805267" cy="978729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NVIDIA Tegra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K1</a:t>
            </a:r>
            <a:r>
              <a:rPr lang="zh-CN" altLang="en-US" sz="32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3200" b="1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effectLst/>
              </a:rPr>
            </a:br>
            <a:r>
              <a:rPr lang="zh-CN" altLang="en-US" sz="3200" b="1" dirty="0">
                <a:solidFill>
                  <a:schemeClr val="tx1"/>
                </a:solidFill>
                <a:effectLst/>
              </a:rPr>
              <a:t>系统生态环境与开发配置</a:t>
            </a:r>
            <a:endParaRPr lang="en-US" sz="3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8519" y="3655674"/>
            <a:ext cx="9018311" cy="769441"/>
          </a:xfrm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刘寿生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2015/12</a:t>
            </a:r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6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/>
              <a:t> 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编译测试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1209675"/>
            <a:ext cx="6581775" cy="2609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3" y="471979"/>
            <a:ext cx="9695799" cy="54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安装</a:t>
            </a:r>
            <a:r>
              <a:rPr lang="zh-CN" altLang="en-US" dirty="0"/>
              <a:t>与</a:t>
            </a:r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1" y="1504334"/>
            <a:ext cx="9716424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en-US" altLang="zh-CN" sz="3600" kern="1200" dirty="0" err="1" smtClean="0"/>
              <a:t>OpenCV</a:t>
            </a:r>
            <a:r>
              <a:rPr lang="zh-CN" altLang="en-US" sz="3600" kern="1200" dirty="0" smtClean="0"/>
              <a:t>安装包 </a:t>
            </a:r>
            <a:r>
              <a:rPr lang="en-US" altLang="zh-CN" sz="3600" kern="1200" dirty="0" smtClean="0"/>
              <a:t>– TK1</a:t>
            </a:r>
            <a:r>
              <a:rPr lang="zh-CN" altLang="en-US" sz="3600" kern="1200" dirty="0" smtClean="0"/>
              <a:t>专用</a:t>
            </a:r>
            <a:endParaRPr lang="en-US" altLang="zh-CN" sz="3600" kern="1200" dirty="0"/>
          </a:p>
          <a:p>
            <a:pPr lvl="1" defTabSz="457056"/>
            <a:r>
              <a:rPr lang="zh-CN" altLang="en-US" sz="2800" kern="1200" dirty="0" smtClean="0">
                <a:ea typeface="MS PGothic" pitchFamily="34" charset="-128"/>
                <a:hlinkClick r:id="rId3"/>
              </a:rPr>
              <a:t>下载 </a:t>
            </a:r>
            <a:r>
              <a:rPr lang="en-US" altLang="zh-CN" sz="2400" dirty="0" smtClean="0">
                <a:hlinkClick r:id="rId3"/>
              </a:rPr>
              <a:t>libopencv4tegra-repo_l4t-r21_2.4.10.1_armhf</a:t>
            </a:r>
            <a:r>
              <a:rPr lang="en-US" altLang="zh-CN" sz="2400" kern="1200" dirty="0" smtClean="0">
                <a:ea typeface="MS PGothic" pitchFamily="34" charset="-128"/>
                <a:hlinkClick r:id="rId3"/>
              </a:rPr>
              <a:t>.deb</a:t>
            </a:r>
            <a:r>
              <a:rPr lang="en-US" altLang="zh-CN" sz="2800" kern="1200" dirty="0" smtClean="0">
                <a:ea typeface="MS PGothic" pitchFamily="34" charset="-128"/>
              </a:rPr>
              <a:t> 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defTabSz="457056"/>
            <a:r>
              <a:rPr lang="en-US" altLang="zh-CN" sz="3200" dirty="0" smtClean="0"/>
              <a:t>Install</a:t>
            </a:r>
            <a:r>
              <a:rPr lang="zh-CN" altLang="en-US" sz="3200" dirty="0" smtClean="0"/>
              <a:t>安装</a:t>
            </a:r>
            <a:r>
              <a:rPr lang="en-US" altLang="zh-CN" sz="3200" dirty="0" smtClean="0"/>
              <a:t> </a:t>
            </a:r>
            <a:endParaRPr lang="en-US" altLang="zh-CN" sz="3200" dirty="0" smtClean="0"/>
          </a:p>
          <a:p>
            <a:pPr lvl="1"/>
            <a:r>
              <a:rPr lang="en-US" altLang="zh-CN" sz="2400" dirty="0"/>
              <a:t>cd ~/Downloads </a:t>
            </a:r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dpkg</a:t>
            </a:r>
            <a:r>
              <a:rPr lang="en-US" altLang="zh-CN" sz="2400" dirty="0"/>
              <a:t> -i libopencv4tegra-repo_l4t-r21_2.4.10.1_armhf</a:t>
            </a:r>
            <a:r>
              <a:rPr lang="en-US" altLang="zh-CN" sz="2400" dirty="0" smtClean="0"/>
              <a:t>.deb </a:t>
            </a:r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apt-add-repository universe</a:t>
            </a:r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apt-get update </a:t>
            </a:r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apt-get install libopencv4tegra libopencv4tegra-dev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3850" y="4457730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OpenCV</a:t>
            </a:r>
            <a:r>
              <a:rPr lang="zh-CN" altLang="en-US" sz="2000" dirty="0" smtClean="0"/>
              <a:t>依赖库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6743700" y="4668798"/>
            <a:ext cx="1200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1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编译测试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1" y="1504334"/>
            <a:ext cx="9716424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zh-CN" altLang="en-US" sz="3600" kern="1200" dirty="0" smtClean="0"/>
              <a:t>安装</a:t>
            </a:r>
            <a:r>
              <a:rPr lang="en-US" altLang="zh-CN" sz="3600" kern="1200" dirty="0" smtClean="0"/>
              <a:t>DEMO</a:t>
            </a:r>
            <a:endParaRPr lang="en-US" altLang="zh-CN" sz="3600" kern="1200" dirty="0"/>
          </a:p>
          <a:p>
            <a:pPr lvl="1"/>
            <a:r>
              <a:rPr lang="zh-CN" altLang="en-US" dirty="0" smtClean="0">
                <a:hlinkClick r:id="rId3"/>
              </a:rPr>
              <a:t>下载 </a:t>
            </a:r>
            <a:r>
              <a:rPr lang="en-US" altLang="zh-CN" dirty="0" smtClean="0">
                <a:hlinkClick r:id="rId3"/>
              </a:rPr>
              <a:t>opencv-2.4.10.tar.gz 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/>
              <a:t>tar </a:t>
            </a:r>
            <a:r>
              <a:rPr lang="en-US" altLang="zh-CN" dirty="0" err="1"/>
              <a:t>xzvf</a:t>
            </a:r>
            <a:r>
              <a:rPr lang="en-US" altLang="zh-CN" dirty="0"/>
              <a:t> </a:t>
            </a:r>
            <a:r>
              <a:rPr lang="en-US" altLang="zh-CN" dirty="0" smtClean="0"/>
              <a:t>opencv-2.4.10.tar.gz</a:t>
            </a:r>
            <a:endParaRPr lang="en-US" altLang="zh-CN" dirty="0"/>
          </a:p>
          <a:p>
            <a:pPr defTabSz="457056"/>
            <a:r>
              <a:rPr lang="zh-CN" altLang="en-US" sz="3200" dirty="0" smtClean="0"/>
              <a:t>编译</a:t>
            </a:r>
            <a:r>
              <a:rPr lang="en-US" altLang="zh-CN" sz="3200" dirty="0" smtClean="0"/>
              <a:t>DEMO</a:t>
            </a:r>
            <a:r>
              <a:rPr lang="en-US" altLang="zh-CN" sz="3200" dirty="0" smtClean="0"/>
              <a:t> </a:t>
            </a:r>
            <a:endParaRPr lang="en-US" altLang="zh-CN" sz="3200" dirty="0" smtClean="0"/>
          </a:p>
          <a:p>
            <a:pPr lvl="1"/>
            <a:r>
              <a:rPr lang="en-US" altLang="zh-CN" dirty="0"/>
              <a:t>cd </a:t>
            </a:r>
            <a:r>
              <a:rPr lang="en-US" altLang="zh-CN" dirty="0" smtClean="0"/>
              <a:t>opencv-2.4.10/samples/</a:t>
            </a:r>
            <a:r>
              <a:rPr lang="en-US" altLang="zh-CN" dirty="0" err="1" smtClean="0"/>
              <a:t>cpp</a:t>
            </a:r>
            <a:endParaRPr lang="en-US" altLang="zh-CN" dirty="0"/>
          </a:p>
          <a:p>
            <a:pPr lvl="1"/>
            <a:r>
              <a:rPr lang="en-US" altLang="zh-CN" dirty="0"/>
              <a:t>g++ edge.cpp -</a:t>
            </a:r>
            <a:r>
              <a:rPr lang="en-US" altLang="zh-CN" dirty="0" err="1"/>
              <a:t>lopencv_core</a:t>
            </a:r>
            <a:r>
              <a:rPr lang="en-US" altLang="zh-CN" dirty="0"/>
              <a:t> -</a:t>
            </a:r>
            <a:r>
              <a:rPr lang="en-US" altLang="zh-CN" dirty="0" err="1"/>
              <a:t>lopencv_imgproc</a:t>
            </a:r>
            <a:r>
              <a:rPr lang="en-US" altLang="zh-CN" dirty="0"/>
              <a:t> -</a:t>
            </a:r>
            <a:r>
              <a:rPr lang="en-US" altLang="zh-CN" dirty="0" err="1"/>
              <a:t>lopencv_highgui</a:t>
            </a:r>
            <a:r>
              <a:rPr lang="en-US" altLang="zh-CN" dirty="0"/>
              <a:t> -o </a:t>
            </a:r>
            <a:r>
              <a:rPr lang="en-US" altLang="zh-CN" dirty="0" smtClean="0"/>
              <a:t>edge</a:t>
            </a:r>
          </a:p>
          <a:p>
            <a:pPr lvl="1"/>
            <a:r>
              <a:rPr lang="en-US" altLang="zh-CN" dirty="0" smtClean="0"/>
              <a:t>./edge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46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编译测试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1" y="1504334"/>
            <a:ext cx="9716424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zh-CN" altLang="en-US" sz="3200" dirty="0"/>
              <a:t>测试</a:t>
            </a:r>
            <a:r>
              <a:rPr lang="en-US" altLang="zh-CN" sz="3200" dirty="0" smtClean="0"/>
              <a:t>GPU</a:t>
            </a:r>
            <a:r>
              <a:rPr lang="zh-CN" altLang="en-US" sz="3200" dirty="0" smtClean="0"/>
              <a:t>版本的</a:t>
            </a:r>
            <a:r>
              <a:rPr lang="en-US" altLang="zh-CN" sz="3200" dirty="0" smtClean="0"/>
              <a:t>Hough</a:t>
            </a:r>
            <a:r>
              <a:rPr lang="zh-CN" altLang="en-US" sz="3200" dirty="0" smtClean="0"/>
              <a:t>直线检测算法</a:t>
            </a:r>
            <a:endParaRPr lang="en-US" altLang="zh-CN" sz="3200" dirty="0" smtClean="0"/>
          </a:p>
          <a:p>
            <a:pPr lvl="1"/>
            <a:r>
              <a:rPr lang="en-US" altLang="zh-CN" dirty="0"/>
              <a:t>g++ </a:t>
            </a:r>
            <a:r>
              <a:rPr lang="en-US" altLang="zh-CN" dirty="0" smtClean="0"/>
              <a:t>houghlines.cpp </a:t>
            </a:r>
            <a:r>
              <a:rPr lang="en-US" altLang="zh-CN" dirty="0"/>
              <a:t>-</a:t>
            </a:r>
            <a:r>
              <a:rPr lang="en-US" altLang="zh-CN" dirty="0" err="1"/>
              <a:t>lopencv_core</a:t>
            </a:r>
            <a:r>
              <a:rPr lang="en-US" altLang="zh-CN" dirty="0"/>
              <a:t> -</a:t>
            </a:r>
            <a:r>
              <a:rPr lang="en-US" altLang="zh-CN" dirty="0" err="1"/>
              <a:t>lopencv_imgproc</a:t>
            </a:r>
            <a:r>
              <a:rPr lang="en-US" altLang="zh-CN" dirty="0"/>
              <a:t> -</a:t>
            </a:r>
            <a:r>
              <a:rPr lang="en-US" altLang="zh-CN" dirty="0" err="1"/>
              <a:t>lopencv_highgui</a:t>
            </a:r>
            <a:r>
              <a:rPr lang="en-US" altLang="zh-CN" dirty="0"/>
              <a:t> -lopencv_calib3d -</a:t>
            </a:r>
            <a:r>
              <a:rPr lang="en-US" altLang="zh-CN" dirty="0" err="1"/>
              <a:t>lopencv_contrib</a:t>
            </a:r>
            <a:r>
              <a:rPr lang="en-US" altLang="zh-CN" dirty="0"/>
              <a:t> -lopencv_features2d -</a:t>
            </a:r>
            <a:r>
              <a:rPr lang="en-US" altLang="zh-CN" dirty="0" err="1"/>
              <a:t>lopencv_flann</a:t>
            </a:r>
            <a:r>
              <a:rPr lang="en-US" altLang="zh-CN" dirty="0"/>
              <a:t> -</a:t>
            </a:r>
            <a:r>
              <a:rPr lang="en-US" altLang="zh-CN" dirty="0" err="1"/>
              <a:t>lopencv_gpu</a:t>
            </a:r>
            <a:r>
              <a:rPr lang="en-US" altLang="zh-CN" dirty="0"/>
              <a:t> -</a:t>
            </a:r>
            <a:r>
              <a:rPr lang="en-US" altLang="zh-CN" dirty="0" err="1"/>
              <a:t>lopencv_legacy</a:t>
            </a:r>
            <a:r>
              <a:rPr lang="en-US" altLang="zh-CN" dirty="0"/>
              <a:t> -</a:t>
            </a:r>
            <a:r>
              <a:rPr lang="en-US" altLang="zh-CN" dirty="0" err="1"/>
              <a:t>lopencv_ml</a:t>
            </a:r>
            <a:r>
              <a:rPr lang="en-US" altLang="zh-CN" dirty="0"/>
              <a:t> -</a:t>
            </a:r>
            <a:r>
              <a:rPr lang="en-US" altLang="zh-CN" dirty="0" err="1"/>
              <a:t>lopencv_objdetect</a:t>
            </a:r>
            <a:r>
              <a:rPr lang="en-US" altLang="zh-CN" dirty="0"/>
              <a:t> -</a:t>
            </a:r>
            <a:r>
              <a:rPr lang="en-US" altLang="zh-CN" dirty="0" err="1"/>
              <a:t>lopencv_photo</a:t>
            </a:r>
            <a:r>
              <a:rPr lang="en-US" altLang="zh-CN" dirty="0"/>
              <a:t> -</a:t>
            </a:r>
            <a:r>
              <a:rPr lang="en-US" altLang="zh-CN" dirty="0" err="1"/>
              <a:t>lopencv_stitching</a:t>
            </a:r>
            <a:r>
              <a:rPr lang="en-US" altLang="zh-CN" dirty="0"/>
              <a:t> -</a:t>
            </a:r>
            <a:r>
              <a:rPr lang="en-US" altLang="zh-CN" dirty="0" err="1"/>
              <a:t>lopencv_superres</a:t>
            </a:r>
            <a:r>
              <a:rPr lang="en-US" altLang="zh-CN" dirty="0"/>
              <a:t> -</a:t>
            </a:r>
            <a:r>
              <a:rPr lang="en-US" altLang="zh-CN" dirty="0" err="1"/>
              <a:t>lopencv_video</a:t>
            </a:r>
            <a:r>
              <a:rPr lang="en-US" altLang="zh-CN" dirty="0"/>
              <a:t> -</a:t>
            </a:r>
            <a:r>
              <a:rPr lang="en-US" altLang="zh-CN" dirty="0" err="1"/>
              <a:t>lopencv_videostab</a:t>
            </a:r>
            <a:r>
              <a:rPr lang="en-US" altLang="zh-CN" dirty="0"/>
              <a:t> -o </a:t>
            </a:r>
            <a:r>
              <a:rPr lang="en-US" altLang="zh-CN" dirty="0" err="1" smtClean="0"/>
              <a:t>houghlines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houghlines</a:t>
            </a:r>
            <a:r>
              <a:rPr lang="en-US" altLang="zh-CN" dirty="0"/>
              <a:t> ../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/logo_in_clutter.png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053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en-US" dirty="0" smtClean="0"/>
              <a:t>附：常用</a:t>
            </a:r>
            <a:r>
              <a:rPr lang="en-US" altLang="zh-CN" dirty="0"/>
              <a:t>UBUNTU</a:t>
            </a:r>
            <a:r>
              <a:rPr lang="zh-CN" altLang="en-US" dirty="0"/>
              <a:t>命令使用</a:t>
            </a:r>
            <a:r>
              <a:rPr lang="zh-CN" altLang="en-US" dirty="0" smtClean="0"/>
              <a:t>手册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254657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zh-CN" altLang="en-US" sz="3600" kern="1200" dirty="0" smtClean="0"/>
              <a:t>文件与文件夹</a:t>
            </a:r>
            <a:endParaRPr lang="en-US" altLang="zh-CN" sz="3600" kern="1200" dirty="0"/>
          </a:p>
          <a:p>
            <a:pPr lvl="1" defTabSz="457056"/>
            <a:r>
              <a:rPr lang="en-US" altLang="zh-CN" sz="2800" kern="1200" dirty="0" err="1">
                <a:ea typeface="MS PGothic" pitchFamily="34" charset="-128"/>
                <a:cs typeface="+mn-cs"/>
              </a:rPr>
              <a:t>mkdir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 </a:t>
            </a:r>
            <a:r>
              <a:rPr lang="zh-CN" altLang="en-US" sz="2800" kern="1200" dirty="0" smtClean="0">
                <a:ea typeface="MS PGothic" pitchFamily="34" charset="-128"/>
                <a:cs typeface="+mn-cs"/>
              </a:rPr>
              <a:t>目录名</a:t>
            </a:r>
            <a:endParaRPr lang="en-US" altLang="zh-CN" sz="2800" kern="1200" dirty="0" smtClean="0">
              <a:ea typeface="MS PGothic" pitchFamily="34" charset="-128"/>
              <a:cs typeface="+mn-cs"/>
            </a:endParaRPr>
          </a:p>
          <a:p>
            <a:pPr marL="571500" lvl="1" indent="0" defTabSz="457056">
              <a:buNone/>
            </a:pPr>
            <a:r>
              <a:rPr lang="zh-CN" altLang="en-US" sz="2800" kern="1200" dirty="0" smtClean="0">
                <a:ea typeface="MS PGothic" pitchFamily="34" charset="-128"/>
                <a:cs typeface="+mn-cs"/>
              </a:rPr>
              <a:t>创建</a:t>
            </a:r>
            <a:r>
              <a:rPr lang="zh-CN" altLang="en-US" sz="2800" kern="1200" dirty="0">
                <a:ea typeface="MS PGothic" pitchFamily="34" charset="-128"/>
                <a:cs typeface="+mn-cs"/>
              </a:rPr>
              <a:t>一个目录</a:t>
            </a:r>
          </a:p>
          <a:p>
            <a:pPr lvl="1" defTabSz="457056"/>
            <a:r>
              <a:rPr lang="en-US" altLang="zh-CN" sz="2800" kern="1200" dirty="0" err="1">
                <a:ea typeface="MS PGothic" pitchFamily="34" charset="-128"/>
                <a:cs typeface="+mn-cs"/>
              </a:rPr>
              <a:t>rmdir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 </a:t>
            </a:r>
            <a:r>
              <a:rPr lang="zh-CN" altLang="en-US" sz="2800" kern="1200" dirty="0">
                <a:ea typeface="MS PGothic" pitchFamily="34" charset="-128"/>
                <a:cs typeface="+mn-cs"/>
              </a:rPr>
              <a:t>空目录</a:t>
            </a:r>
            <a:r>
              <a:rPr lang="zh-CN" altLang="en-US" sz="2800" kern="1200" dirty="0" smtClean="0">
                <a:ea typeface="MS PGothic" pitchFamily="34" charset="-128"/>
                <a:cs typeface="+mn-cs"/>
              </a:rPr>
              <a:t>名</a:t>
            </a:r>
            <a:endParaRPr lang="en-US" altLang="zh-CN" sz="2800" kern="1200" dirty="0" smtClean="0">
              <a:ea typeface="MS PGothic" pitchFamily="34" charset="-128"/>
              <a:cs typeface="+mn-cs"/>
            </a:endParaRPr>
          </a:p>
          <a:p>
            <a:pPr marL="571500" lvl="1" indent="0" defTabSz="457056">
              <a:buNone/>
            </a:pPr>
            <a:r>
              <a:rPr lang="zh-CN" altLang="en-US" sz="2800" kern="1200" dirty="0" smtClean="0">
                <a:ea typeface="MS PGothic" pitchFamily="34" charset="-128"/>
                <a:cs typeface="+mn-cs"/>
              </a:rPr>
              <a:t>删除</a:t>
            </a:r>
            <a:r>
              <a:rPr lang="zh-CN" altLang="en-US" sz="2800" kern="1200" dirty="0">
                <a:ea typeface="MS PGothic" pitchFamily="34" charset="-128"/>
                <a:cs typeface="+mn-cs"/>
              </a:rPr>
              <a:t>一个空目录</a:t>
            </a:r>
          </a:p>
          <a:p>
            <a:pPr lvl="1" defTabSz="457056"/>
            <a:r>
              <a:rPr lang="en-US" altLang="zh-CN" sz="2800" kern="1200" dirty="0" err="1">
                <a:ea typeface="MS PGothic" pitchFamily="34" charset="-128"/>
                <a:cs typeface="+mn-cs"/>
              </a:rPr>
              <a:t>rm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 </a:t>
            </a:r>
            <a:r>
              <a:rPr lang="zh-CN" altLang="en-US" sz="2800" kern="1200" dirty="0" smtClean="0">
                <a:ea typeface="MS PGothic" pitchFamily="34" charset="-128"/>
                <a:cs typeface="+mn-cs"/>
              </a:rPr>
              <a:t>文件名</a:t>
            </a:r>
            <a:endParaRPr lang="en-US" altLang="zh-CN" sz="2800" kern="1200" dirty="0" smtClean="0">
              <a:ea typeface="MS PGothic" pitchFamily="34" charset="-128"/>
              <a:cs typeface="+mn-cs"/>
            </a:endParaRPr>
          </a:p>
          <a:p>
            <a:pPr marL="571500" lvl="1" indent="0" defTabSz="457056">
              <a:buNone/>
            </a:pPr>
            <a:r>
              <a:rPr lang="zh-CN" altLang="en-US" sz="2800" kern="1200" dirty="0" smtClean="0">
                <a:ea typeface="MS PGothic" pitchFamily="34" charset="-128"/>
                <a:cs typeface="+mn-cs"/>
              </a:rPr>
              <a:t>删除</a:t>
            </a:r>
            <a:r>
              <a:rPr lang="zh-CN" altLang="en-US" sz="2800" kern="1200" dirty="0">
                <a:ea typeface="MS PGothic" pitchFamily="34" charset="-128"/>
                <a:cs typeface="+mn-cs"/>
              </a:rPr>
              <a:t>一个文件或多个文件</a:t>
            </a:r>
          </a:p>
          <a:p>
            <a:pPr marL="0" indent="0" defTabSz="457056">
              <a:buNone/>
            </a:pP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defTabSz="457056"/>
            <a:endParaRPr lang="en-US" sz="2800" kern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604048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rm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–</a:t>
            </a:r>
            <a:r>
              <a:rPr lang="en-US" altLang="zh-CN" sz="2800" dirty="0" err="1"/>
              <a:t>rf</a:t>
            </a:r>
            <a:r>
              <a:rPr lang="en-US" altLang="zh-CN" sz="2800" dirty="0"/>
              <a:t> </a:t>
            </a:r>
            <a:r>
              <a:rPr lang="zh-CN" altLang="en-US" sz="2800" dirty="0"/>
              <a:t>非空目录</a:t>
            </a:r>
            <a:r>
              <a:rPr lang="zh-CN" altLang="en-US" sz="2800" dirty="0" smtClean="0"/>
              <a:t>名</a:t>
            </a:r>
            <a:endParaRPr lang="en-US" altLang="zh-CN" sz="2800" dirty="0" smtClean="0"/>
          </a:p>
          <a:p>
            <a:pPr marL="571500" lvl="1" indent="0">
              <a:buNone/>
            </a:pPr>
            <a:r>
              <a:rPr lang="zh-CN" altLang="en-US" sz="2800" dirty="0" smtClean="0"/>
              <a:t>删除</a:t>
            </a:r>
            <a:r>
              <a:rPr lang="zh-CN" altLang="en-US" sz="2800" dirty="0"/>
              <a:t>一个非</a:t>
            </a:r>
            <a:r>
              <a:rPr lang="zh-CN" altLang="en-US" sz="2800" dirty="0" smtClean="0"/>
              <a:t>空目录</a:t>
            </a:r>
            <a:endParaRPr lang="zh-CN" altLang="en-US" sz="2800" dirty="0"/>
          </a:p>
          <a:p>
            <a:pPr lvl="1"/>
            <a:r>
              <a:rPr lang="en-US" altLang="zh-CN" sz="2800" dirty="0"/>
              <a:t>touch </a:t>
            </a:r>
            <a:r>
              <a:rPr lang="zh-CN" altLang="en-US" sz="2800" dirty="0" smtClean="0"/>
              <a:t>文件名</a:t>
            </a:r>
            <a:endParaRPr lang="en-US" altLang="zh-CN" sz="2800" dirty="0" smtClean="0"/>
          </a:p>
          <a:p>
            <a:pPr marL="571500" lvl="1" indent="0">
              <a:buNone/>
            </a:pPr>
            <a:r>
              <a:rPr lang="zh-CN" altLang="en-US" sz="2800" dirty="0" smtClean="0"/>
              <a:t>创建</a:t>
            </a:r>
            <a:r>
              <a:rPr lang="zh-CN" altLang="en-US" sz="2800" dirty="0"/>
              <a:t>一个空文件</a:t>
            </a:r>
          </a:p>
          <a:p>
            <a:pPr lvl="1"/>
            <a:r>
              <a:rPr lang="en-US" altLang="zh-CN" sz="2800" dirty="0"/>
              <a:t>mv </a:t>
            </a:r>
            <a:r>
              <a:rPr lang="zh-CN" altLang="en-US" sz="2800" dirty="0"/>
              <a:t>重命名文件</a:t>
            </a:r>
            <a:r>
              <a:rPr lang="en-US" altLang="zh-CN" sz="2800" dirty="0"/>
              <a:t>/</a:t>
            </a:r>
            <a:r>
              <a:rPr lang="zh-CN" altLang="en-US" sz="2800" dirty="0"/>
              <a:t>夹</a:t>
            </a:r>
          </a:p>
          <a:p>
            <a:pPr lvl="1"/>
            <a:r>
              <a:rPr lang="en-US" altLang="zh-CN" sz="2800" dirty="0" err="1"/>
              <a:t>cp</a:t>
            </a:r>
            <a:r>
              <a:rPr lang="en-US" altLang="zh-CN" sz="2800" dirty="0"/>
              <a:t> </a:t>
            </a:r>
            <a:r>
              <a:rPr lang="zh-CN" altLang="en-US" sz="2800" dirty="0"/>
              <a:t>复制文件</a:t>
            </a:r>
            <a:r>
              <a:rPr lang="en-US" altLang="zh-CN" sz="2800" dirty="0"/>
              <a:t>/</a:t>
            </a:r>
            <a:r>
              <a:rPr lang="zh-CN" altLang="en-US" sz="2800" dirty="0"/>
              <a:t>夹</a:t>
            </a:r>
          </a:p>
          <a:p>
            <a:pPr lvl="1"/>
            <a:r>
              <a:rPr lang="en-US" altLang="zh-CN" sz="2800" dirty="0"/>
              <a:t>l </a:t>
            </a:r>
            <a:r>
              <a:rPr lang="zh-CN" altLang="en-US" sz="2800" dirty="0"/>
              <a:t>列出你当前工作目录下的文件</a:t>
            </a:r>
          </a:p>
          <a:p>
            <a:pPr marL="571500" lvl="1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343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en-US" dirty="0"/>
              <a:t>附：</a:t>
            </a:r>
            <a:r>
              <a:rPr lang="zh-CN" altLang="en-US" dirty="0" smtClean="0"/>
              <a:t>常用</a:t>
            </a:r>
            <a:r>
              <a:rPr lang="en-US" altLang="zh-CN" dirty="0"/>
              <a:t>UBUNTU</a:t>
            </a:r>
            <a:r>
              <a:rPr lang="zh-CN" altLang="en-US" dirty="0"/>
              <a:t>命令使用</a:t>
            </a:r>
            <a:r>
              <a:rPr lang="zh-CN" altLang="en-US" dirty="0" smtClean="0"/>
              <a:t>手册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254657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en-US" altLang="zh-CN" sz="3600" kern="1200" dirty="0" smtClean="0"/>
              <a:t>cd</a:t>
            </a:r>
            <a:r>
              <a:rPr lang="zh-CN" altLang="en-US" sz="3600" kern="1200" dirty="0" smtClean="0"/>
              <a:t>跳转</a:t>
            </a:r>
            <a:r>
              <a:rPr lang="en-US" altLang="zh-CN" sz="3600" kern="1200" dirty="0" smtClean="0"/>
              <a:t>/</a:t>
            </a:r>
            <a:r>
              <a:rPr lang="zh-CN" altLang="en-US" sz="3600" kern="1200" dirty="0" smtClean="0"/>
              <a:t>改变目录</a:t>
            </a:r>
            <a:endParaRPr lang="en-US" altLang="zh-CN" sz="3600" kern="1200" dirty="0"/>
          </a:p>
          <a:p>
            <a:pPr lvl="1" defTabSz="457056"/>
            <a:r>
              <a:rPr lang="en-US" altLang="zh-CN" sz="2800" kern="1200" dirty="0">
                <a:ea typeface="MS PGothic" pitchFamily="34" charset="-128"/>
                <a:cs typeface="+mn-cs"/>
              </a:rPr>
              <a:t>1.</a:t>
            </a:r>
            <a:r>
              <a:rPr lang="zh-CN" altLang="en-US" sz="2800" kern="1200" dirty="0">
                <a:ea typeface="MS PGothic" pitchFamily="34" charset="-128"/>
                <a:cs typeface="+mn-cs"/>
              </a:rPr>
              <a:t>进入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root</a:t>
            </a:r>
            <a:r>
              <a:rPr lang="zh-CN" altLang="en-US" sz="2800" kern="1200" dirty="0" smtClean="0">
                <a:ea typeface="MS PGothic" pitchFamily="34" charset="-128"/>
                <a:cs typeface="+mn-cs"/>
              </a:rPr>
              <a:t>目录</a:t>
            </a:r>
            <a:endParaRPr lang="en-US" altLang="zh-CN" sz="2800" kern="1200" dirty="0" smtClean="0">
              <a:ea typeface="MS PGothic" pitchFamily="34" charset="-128"/>
              <a:cs typeface="+mn-cs"/>
            </a:endParaRPr>
          </a:p>
          <a:p>
            <a:pPr marL="571500" lvl="1" indent="0" defTabSz="457056">
              <a:buNone/>
            </a:pPr>
            <a:r>
              <a:rPr lang="zh-CN" altLang="en-US" sz="2800" kern="1200" dirty="0" smtClean="0">
                <a:ea typeface="MS PGothic" pitchFamily="34" charset="-128"/>
                <a:cs typeface="+mn-cs"/>
              </a:rPr>
              <a:t>输入 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"cd /"</a:t>
            </a:r>
          </a:p>
          <a:p>
            <a:pPr lvl="1" defTabSz="457056"/>
            <a:r>
              <a:rPr lang="en-US" altLang="zh-CN" sz="2800" kern="1200" dirty="0">
                <a:ea typeface="MS PGothic" pitchFamily="34" charset="-128"/>
                <a:cs typeface="+mn-cs"/>
              </a:rPr>
              <a:t>2.</a:t>
            </a:r>
            <a:r>
              <a:rPr lang="zh-CN" altLang="en-US" sz="2800" kern="1200" dirty="0">
                <a:ea typeface="MS PGothic" pitchFamily="34" charset="-128"/>
                <a:cs typeface="+mn-cs"/>
              </a:rPr>
              <a:t>进入到您自己的目录（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home</a:t>
            </a:r>
            <a:r>
              <a:rPr lang="zh-CN" altLang="en-US" sz="2800" kern="1200" dirty="0">
                <a:ea typeface="MS PGothic" pitchFamily="34" charset="-128"/>
                <a:cs typeface="+mn-cs"/>
              </a:rPr>
              <a:t>目录</a:t>
            </a:r>
            <a:r>
              <a:rPr lang="zh-CN" altLang="en-US" sz="2800" kern="1200" dirty="0" smtClean="0">
                <a:ea typeface="MS PGothic" pitchFamily="34" charset="-128"/>
                <a:cs typeface="+mn-cs"/>
              </a:rPr>
              <a:t>）</a:t>
            </a:r>
            <a:endParaRPr lang="en-US" altLang="zh-CN" sz="2800" kern="1200" dirty="0" smtClean="0">
              <a:ea typeface="MS PGothic" pitchFamily="34" charset="-128"/>
              <a:cs typeface="+mn-cs"/>
            </a:endParaRPr>
          </a:p>
          <a:p>
            <a:pPr marL="571500" lvl="1" indent="0" defTabSz="457056">
              <a:buNone/>
            </a:pPr>
            <a:r>
              <a:rPr lang="zh-CN" altLang="en-US" sz="2800" kern="1200" dirty="0" smtClean="0">
                <a:ea typeface="MS PGothic" pitchFamily="34" charset="-128"/>
                <a:cs typeface="+mn-cs"/>
              </a:rPr>
              <a:t>输入 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"cd"</a:t>
            </a:r>
          </a:p>
          <a:p>
            <a:pPr lvl="1" defTabSz="457056"/>
            <a:r>
              <a:rPr lang="en-US" altLang="zh-CN" sz="2800" kern="1200" dirty="0">
                <a:ea typeface="MS PGothic" pitchFamily="34" charset="-128"/>
                <a:cs typeface="+mn-cs"/>
              </a:rPr>
              <a:t>3.</a:t>
            </a:r>
            <a:r>
              <a:rPr lang="zh-CN" altLang="en-US" sz="2800" kern="1200" dirty="0">
                <a:ea typeface="MS PGothic" pitchFamily="34" charset="-128"/>
                <a:cs typeface="+mn-cs"/>
              </a:rPr>
              <a:t>进入当前目录的上一层</a:t>
            </a:r>
            <a:r>
              <a:rPr lang="zh-CN" altLang="en-US" sz="2800" kern="1200" dirty="0" smtClean="0">
                <a:ea typeface="MS PGothic" pitchFamily="34" charset="-128"/>
                <a:cs typeface="+mn-cs"/>
              </a:rPr>
              <a:t>目录</a:t>
            </a:r>
            <a:endParaRPr lang="en-US" altLang="zh-CN" sz="2800" kern="1200" dirty="0" smtClean="0">
              <a:ea typeface="MS PGothic" pitchFamily="34" charset="-128"/>
              <a:cs typeface="+mn-cs"/>
            </a:endParaRPr>
          </a:p>
          <a:p>
            <a:pPr marL="571500" lvl="1" indent="0" defTabSz="457056">
              <a:buNone/>
            </a:pPr>
            <a:r>
              <a:rPr lang="zh-CN" altLang="en-US" sz="2800" kern="1200" dirty="0" smtClean="0">
                <a:ea typeface="MS PGothic" pitchFamily="34" charset="-128"/>
                <a:cs typeface="+mn-cs"/>
              </a:rPr>
              <a:t>输入 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"cd .."</a:t>
            </a:r>
          </a:p>
          <a:p>
            <a:pPr defTabSz="457056"/>
            <a:endParaRPr lang="en-US" sz="2800" kern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604048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 smtClean="0"/>
              <a:t>4</a:t>
            </a:r>
            <a:r>
              <a:rPr lang="en-US" altLang="zh-CN" sz="2800" dirty="0"/>
              <a:t>.</a:t>
            </a:r>
            <a:r>
              <a:rPr lang="zh-CN" altLang="en-US" sz="2800" dirty="0"/>
              <a:t>进入前一个操作的</a:t>
            </a:r>
            <a:r>
              <a:rPr lang="zh-CN" altLang="en-US" sz="2800" dirty="0" smtClean="0"/>
              <a:t>目录</a:t>
            </a:r>
            <a:endParaRPr lang="en-US" altLang="zh-CN" sz="2800" dirty="0" smtClean="0"/>
          </a:p>
          <a:p>
            <a:pPr marL="571500" lvl="1" indent="0">
              <a:buNone/>
            </a:pPr>
            <a:r>
              <a:rPr lang="zh-CN" altLang="en-US" sz="2800" dirty="0" smtClean="0"/>
              <a:t>输入 </a:t>
            </a:r>
            <a:r>
              <a:rPr lang="en-US" altLang="zh-CN" sz="2800" dirty="0"/>
              <a:t>"cd -"</a:t>
            </a:r>
          </a:p>
          <a:p>
            <a:pPr lvl="1"/>
            <a:r>
              <a:rPr lang="en-US" altLang="zh-CN" sz="2800" dirty="0"/>
              <a:t>5.</a:t>
            </a:r>
            <a:r>
              <a:rPr lang="zh-CN" altLang="en-US" sz="2800" dirty="0"/>
              <a:t>一次进入多层</a:t>
            </a:r>
            <a:r>
              <a:rPr lang="zh-CN" altLang="en-US" sz="2800" dirty="0" smtClean="0"/>
              <a:t>目录</a:t>
            </a:r>
            <a:endParaRPr lang="en-US" altLang="zh-CN" sz="2800" dirty="0" smtClean="0"/>
          </a:p>
          <a:p>
            <a:pPr marL="571500" lvl="1" indent="0">
              <a:buNone/>
            </a:pPr>
            <a:r>
              <a:rPr lang="zh-CN" altLang="en-US" sz="2800" dirty="0" smtClean="0"/>
              <a:t>输入 </a:t>
            </a:r>
            <a:r>
              <a:rPr lang="en-US" altLang="zh-CN" sz="2800" dirty="0"/>
              <a:t>"cd /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/www"</a:t>
            </a:r>
          </a:p>
          <a:p>
            <a:pPr marL="571500" lvl="1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337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en-US" dirty="0"/>
              <a:t>附：</a:t>
            </a:r>
            <a:r>
              <a:rPr lang="zh-CN" altLang="en-US" dirty="0" smtClean="0"/>
              <a:t>常用</a:t>
            </a:r>
            <a:r>
              <a:rPr lang="en-US" altLang="zh-CN" dirty="0"/>
              <a:t>UBUNTU</a:t>
            </a:r>
            <a:r>
              <a:rPr lang="zh-CN" altLang="en-US" dirty="0"/>
              <a:t>命令使用</a:t>
            </a:r>
            <a:r>
              <a:rPr lang="zh-CN" altLang="en-US" dirty="0" smtClean="0"/>
              <a:t>手册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5294664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 smtClean="0"/>
              <a:t>Tab  </a:t>
            </a:r>
            <a:r>
              <a:rPr lang="zh-CN" altLang="en-US" sz="3600" dirty="0" smtClean="0"/>
              <a:t>自动补全单词</a:t>
            </a:r>
            <a:endParaRPr lang="en-US" altLang="zh-CN" sz="3600" dirty="0" smtClean="0"/>
          </a:p>
          <a:p>
            <a:r>
              <a:rPr lang="en-US" altLang="zh-CN" sz="3600" dirty="0" smtClean="0"/>
              <a:t>Ctrl + l (L)  </a:t>
            </a:r>
            <a:r>
              <a:rPr lang="zh-CN" altLang="en-US" sz="3600" dirty="0" smtClean="0"/>
              <a:t>清</a:t>
            </a:r>
            <a:r>
              <a:rPr lang="zh-CN" altLang="en-US" sz="3600" dirty="0"/>
              <a:t>屏</a:t>
            </a:r>
          </a:p>
          <a:p>
            <a:pPr defTabSz="457056"/>
            <a:r>
              <a:rPr lang="en-US" altLang="zh-CN" sz="3200" dirty="0"/>
              <a:t>tar </a:t>
            </a:r>
            <a:r>
              <a:rPr lang="zh-CN" altLang="en-US" sz="3200" dirty="0"/>
              <a:t>压缩</a:t>
            </a:r>
            <a:r>
              <a:rPr lang="en-US" altLang="zh-CN" sz="3200" dirty="0"/>
              <a:t>/</a:t>
            </a:r>
            <a:r>
              <a:rPr lang="zh-CN" altLang="en-US" sz="3200" dirty="0"/>
              <a:t>解压</a:t>
            </a:r>
            <a:r>
              <a:rPr lang="en-US" altLang="zh-CN" sz="3200" dirty="0" err="1" smtClean="0"/>
              <a:t>gz</a:t>
            </a:r>
            <a:endParaRPr lang="en-US" altLang="zh-CN" sz="3200" dirty="0" smtClean="0"/>
          </a:p>
          <a:p>
            <a:pPr lvl="1" defTabSz="457056"/>
            <a:r>
              <a:rPr lang="en-US" altLang="zh-CN" sz="2800" dirty="0" err="1" smtClean="0"/>
              <a:t>eg</a:t>
            </a:r>
            <a:r>
              <a:rPr lang="en-US" altLang="zh-CN" sz="2800" dirty="0" smtClean="0"/>
              <a:t>.  tar </a:t>
            </a:r>
            <a:r>
              <a:rPr lang="en-US" altLang="zh-CN" sz="2800" dirty="0" err="1" smtClean="0"/>
              <a:t>czvf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*.tar.gz </a:t>
            </a:r>
            <a:r>
              <a:rPr lang="en-US" altLang="zh-CN" sz="2800" dirty="0" smtClean="0"/>
              <a:t>path</a:t>
            </a:r>
            <a:endParaRPr lang="en-US" altLang="zh-CN" sz="2800" dirty="0"/>
          </a:p>
          <a:p>
            <a:pPr lvl="1" defTabSz="457056"/>
            <a:r>
              <a:rPr lang="en-US" altLang="zh-CN" sz="2800" dirty="0" err="1"/>
              <a:t>eg</a:t>
            </a:r>
            <a:r>
              <a:rPr lang="en-US" altLang="zh-CN" sz="2800" dirty="0" smtClean="0"/>
              <a:t>.  tar </a:t>
            </a:r>
            <a:r>
              <a:rPr lang="en-US" altLang="zh-CN" sz="2800" dirty="0" err="1" smtClean="0"/>
              <a:t>xzvf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*.tar.gz </a:t>
            </a:r>
          </a:p>
          <a:p>
            <a:pPr defTabSz="457056"/>
            <a:r>
              <a:rPr lang="en-US" altLang="zh-CN" sz="3200" dirty="0" err="1"/>
              <a:t>dpkg</a:t>
            </a:r>
            <a:r>
              <a:rPr lang="en-US" altLang="zh-CN" sz="3200" dirty="0"/>
              <a:t> </a:t>
            </a:r>
            <a:r>
              <a:rPr lang="zh-CN" altLang="en-US" sz="3200" dirty="0"/>
              <a:t>压缩</a:t>
            </a:r>
            <a:r>
              <a:rPr lang="en-US" altLang="zh-CN" sz="3200" dirty="0"/>
              <a:t>/</a:t>
            </a:r>
            <a:r>
              <a:rPr lang="zh-CN" altLang="en-US" sz="3200" dirty="0"/>
              <a:t>解压</a:t>
            </a:r>
            <a:r>
              <a:rPr lang="en-US" altLang="zh-CN" sz="3200" dirty="0" smtClean="0"/>
              <a:t>deb</a:t>
            </a:r>
          </a:p>
          <a:p>
            <a:pPr lvl="1" defTabSz="457056"/>
            <a:r>
              <a:rPr lang="en-US" altLang="zh-CN" sz="2800" dirty="0" err="1" smtClean="0"/>
              <a:t>eg</a:t>
            </a:r>
            <a:r>
              <a:rPr lang="en-US" altLang="zh-CN" sz="2800" dirty="0"/>
              <a:t>. 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dpkg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-i *.</a:t>
            </a:r>
            <a:r>
              <a:rPr lang="en-US" altLang="zh-CN" sz="2800" dirty="0" smtClean="0"/>
              <a:t>deb</a:t>
            </a:r>
            <a:endParaRPr lang="en-US" altLang="zh-CN" sz="2800" dirty="0"/>
          </a:p>
          <a:p>
            <a:pPr defTabSz="457056"/>
            <a:endParaRPr lang="en-US" sz="2800" kern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915025" y="1460090"/>
            <a:ext cx="4868589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CN" sz="3200" dirty="0"/>
              <a:t>man </a:t>
            </a:r>
            <a:r>
              <a:rPr lang="zh-CN" altLang="en-US" sz="3200" dirty="0"/>
              <a:t>显示某</a:t>
            </a:r>
            <a:r>
              <a:rPr lang="zh-CN" altLang="en-US" sz="3200" dirty="0" smtClean="0"/>
              <a:t>命令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用法</a:t>
            </a:r>
            <a:endParaRPr lang="en-US" altLang="zh-CN" sz="3200" dirty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89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en-US" dirty="0"/>
              <a:t>附</a:t>
            </a:r>
            <a:r>
              <a:rPr lang="zh-CN" altLang="en-US" dirty="0" smtClean="0"/>
              <a:t>：</a:t>
            </a:r>
            <a:r>
              <a:rPr lang="en-US" altLang="zh-CN" dirty="0"/>
              <a:t>vim</a:t>
            </a:r>
            <a:r>
              <a:rPr lang="zh-CN" altLang="en-US" dirty="0"/>
              <a:t>使用</a:t>
            </a:r>
            <a:r>
              <a:rPr lang="zh-CN" altLang="en-US" dirty="0" smtClean="0"/>
              <a:t>手册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1" y="1504334"/>
            <a:ext cx="6601749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 err="1"/>
              <a:t>g</a:t>
            </a:r>
            <a:r>
              <a:rPr lang="en-US" altLang="zh-CN" sz="3600" dirty="0" err="1" smtClean="0"/>
              <a:t>edit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文件名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图形界面打开文件，远程不可用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vim </a:t>
            </a:r>
            <a:r>
              <a:rPr lang="zh-CN" altLang="en-US" sz="3600" dirty="0" smtClean="0"/>
              <a:t>文件名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终端打开文件</a:t>
            </a:r>
            <a:endParaRPr lang="en-US" altLang="zh-CN" sz="3600" dirty="0" smtClean="0"/>
          </a:p>
          <a:p>
            <a:pPr lvl="1"/>
            <a:r>
              <a:rPr lang="en-US" altLang="zh-CN" sz="3200" dirty="0" smtClean="0">
                <a:latin typeface="+mn-ea"/>
                <a:ea typeface="+mn-ea"/>
              </a:rPr>
              <a:t>i     ——</a:t>
            </a:r>
            <a:r>
              <a:rPr lang="zh-CN" altLang="en-US" sz="3200" dirty="0" smtClean="0">
                <a:latin typeface="+mn-ea"/>
                <a:ea typeface="+mn-ea"/>
              </a:rPr>
              <a:t>进入编辑</a:t>
            </a:r>
          </a:p>
          <a:p>
            <a:pPr lvl="1" defTabSz="457056"/>
            <a:r>
              <a:rPr lang="en-US" altLang="zh-CN" sz="2800" dirty="0" smtClean="0">
                <a:latin typeface="+mn-ea"/>
                <a:ea typeface="+mn-ea"/>
              </a:rPr>
              <a:t>Esc  ——</a:t>
            </a:r>
            <a:r>
              <a:rPr lang="zh-CN" altLang="en-US" sz="2800" dirty="0" smtClean="0">
                <a:latin typeface="+mn-ea"/>
                <a:ea typeface="+mn-ea"/>
              </a:rPr>
              <a:t>退出编辑</a:t>
            </a:r>
            <a:endParaRPr lang="en-US" altLang="zh-CN" sz="2800" dirty="0" smtClean="0">
              <a:latin typeface="+mn-ea"/>
              <a:ea typeface="+mn-e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458075" y="1460090"/>
            <a:ext cx="3325539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:</a:t>
            </a:r>
            <a:r>
              <a:rPr lang="en-US" altLang="zh-CN" sz="3200" dirty="0"/>
              <a:t>w  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保存</a:t>
            </a:r>
            <a:endParaRPr lang="en-US" altLang="zh-CN" sz="3200" dirty="0" smtClean="0"/>
          </a:p>
          <a:p>
            <a:r>
              <a:rPr lang="en-US" altLang="zh-CN" sz="3200" dirty="0" smtClean="0"/>
              <a:t>:q  ——</a:t>
            </a:r>
            <a:r>
              <a:rPr lang="zh-CN" altLang="en-US" sz="3200" dirty="0" smtClean="0"/>
              <a:t>退出</a:t>
            </a:r>
            <a:r>
              <a:rPr lang="en-US" altLang="zh-CN" sz="3200" dirty="0" smtClean="0"/>
              <a:t>vim</a:t>
            </a:r>
          </a:p>
          <a:p>
            <a:r>
              <a:rPr lang="en-US" altLang="zh-CN" sz="3200" dirty="0" smtClean="0"/>
              <a:t>:q! ——</a:t>
            </a:r>
            <a:r>
              <a:rPr lang="zh-CN" altLang="en-US" sz="3200" dirty="0" smtClean="0"/>
              <a:t>放弃修改退出</a:t>
            </a:r>
            <a:r>
              <a:rPr lang="en-US" altLang="zh-CN" sz="3200" dirty="0" smtClean="0"/>
              <a:t>vim</a:t>
            </a:r>
            <a:endParaRPr lang="en-US" altLang="zh-CN" sz="3200" dirty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05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9490" y="1439863"/>
            <a:ext cx="4816476" cy="4252912"/>
          </a:xfrm>
        </p:spPr>
        <p:txBody>
          <a:bodyPr/>
          <a:lstStyle/>
          <a:p>
            <a:r>
              <a:rPr lang="en-US" altLang="zh-CN" sz="3200" dirty="0" smtClean="0"/>
              <a:t>TK1</a:t>
            </a:r>
            <a:r>
              <a:rPr lang="zh-CN" altLang="en-US" sz="3200" dirty="0" smtClean="0"/>
              <a:t>生态环境</a:t>
            </a:r>
            <a:endParaRPr lang="en-US" altLang="zh-CN" sz="3200" dirty="0" smtClean="0"/>
          </a:p>
          <a:p>
            <a:r>
              <a:rPr lang="zh-CN" altLang="en-US" sz="3200" dirty="0" smtClean="0"/>
              <a:t>远程访问</a:t>
            </a:r>
            <a:r>
              <a:rPr lang="en-US" altLang="zh-CN" sz="3200" dirty="0" smtClean="0"/>
              <a:t>TK1</a:t>
            </a:r>
          </a:p>
          <a:p>
            <a:r>
              <a:rPr lang="en-US" altLang="zh-CN" sz="3200" dirty="0" smtClean="0"/>
              <a:t>CUDA</a:t>
            </a:r>
            <a:r>
              <a:rPr lang="zh-CN" altLang="en-US" sz="3200" dirty="0" smtClean="0"/>
              <a:t>安装与</a:t>
            </a:r>
            <a:r>
              <a:rPr lang="zh-CN" altLang="en-US" sz="3200" dirty="0" smtClean="0"/>
              <a:t>配置</a:t>
            </a:r>
            <a:endParaRPr lang="en-US" altLang="zh-CN" sz="3200" dirty="0" smtClean="0"/>
          </a:p>
          <a:p>
            <a:r>
              <a:rPr lang="en-US" sz="3200" dirty="0" smtClean="0"/>
              <a:t>CUDA </a:t>
            </a:r>
            <a:r>
              <a:rPr lang="en-US" altLang="zh-CN" sz="3200" dirty="0" smtClean="0"/>
              <a:t>DEMO</a:t>
            </a:r>
            <a:r>
              <a:rPr lang="zh-CN" altLang="en-US" sz="3200" dirty="0" smtClean="0"/>
              <a:t>编译测试</a:t>
            </a:r>
            <a:endParaRPr lang="en-US" altLang="zh-CN" sz="3200" dirty="0" smtClean="0"/>
          </a:p>
          <a:p>
            <a:r>
              <a:rPr lang="en-US" sz="3200" dirty="0" err="1" smtClean="0"/>
              <a:t>O</a:t>
            </a:r>
            <a:r>
              <a:rPr lang="en-US" altLang="zh-CN" sz="3200" dirty="0" err="1" smtClean="0"/>
              <a:t>penCV</a:t>
            </a:r>
            <a:r>
              <a:rPr lang="zh-CN" altLang="en-US" sz="3200" dirty="0" smtClean="0"/>
              <a:t>安装与配置</a:t>
            </a:r>
            <a:endParaRPr lang="en-US" altLang="zh-CN" sz="3200" dirty="0" smtClean="0"/>
          </a:p>
          <a:p>
            <a:r>
              <a:rPr lang="zh-CN" altLang="en-US" sz="3200" dirty="0"/>
              <a:t>附录</a:t>
            </a:r>
            <a:endParaRPr lang="en-US" sz="32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TK1</a:t>
            </a:r>
            <a:r>
              <a:rPr lang="zh-CN" altLang="en-US" dirty="0" smtClean="0"/>
              <a:t>生态环境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defTabSz="457056"/>
            <a:endParaRPr lang="en-US" altLang="zh-CN" sz="3600" kern="1200" dirty="0"/>
          </a:p>
          <a:p>
            <a:pPr lvl="1" defTabSz="457056"/>
            <a:endParaRPr lang="en-US" altLang="zh-CN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2"/>
            <a:ext cx="4816476" cy="441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3600" dirty="0" smtClean="0"/>
              <a:t>为嵌入式量身定做</a:t>
            </a:r>
            <a:endParaRPr lang="en-US" altLang="zh-CN" sz="3600" dirty="0"/>
          </a:p>
          <a:p>
            <a:pPr lvl="1"/>
            <a:r>
              <a:rPr lang="zh-CN" altLang="en-US" sz="2800" dirty="0" smtClean="0"/>
              <a:t>航空电子设计</a:t>
            </a:r>
            <a:endParaRPr lang="en-US" altLang="zh-CN" sz="2800" dirty="0"/>
          </a:p>
          <a:p>
            <a:r>
              <a:rPr lang="zh-CN" altLang="en-US" sz="3200" dirty="0" smtClean="0"/>
              <a:t>无风扇版本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可视化，视频，数据分析</a:t>
            </a:r>
            <a:endParaRPr lang="en-US" altLang="zh-CN" sz="28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小尺寸  多接口</a:t>
            </a:r>
            <a:endParaRPr lang="en-US" altLang="zh-CN" sz="3600" dirty="0"/>
          </a:p>
          <a:p>
            <a:pPr lvl="1"/>
            <a:r>
              <a:rPr lang="en-US" altLang="zh-CN" sz="2800" dirty="0" smtClean="0"/>
              <a:t>2” X 2.3”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GPIO/Radar/</a:t>
            </a:r>
            <a:r>
              <a:rPr lang="en-US" altLang="zh-CN" sz="2800" dirty="0" err="1" smtClean="0"/>
              <a:t>WiFi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蓝牙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07" y="1274103"/>
            <a:ext cx="2942733" cy="4573911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4347340" y="2028825"/>
            <a:ext cx="18820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356865" y="3124200"/>
            <a:ext cx="18820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356865" y="4895850"/>
            <a:ext cx="18820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5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TK1</a:t>
            </a:r>
            <a:r>
              <a:rPr lang="zh-CN" altLang="en-US" dirty="0" smtClean="0"/>
              <a:t>生态环境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defTabSz="457056"/>
            <a:endParaRPr lang="en-US" altLang="zh-CN" sz="3600" kern="1200" dirty="0"/>
          </a:p>
          <a:p>
            <a:pPr lvl="1" defTabSz="457056"/>
            <a:endParaRPr lang="en-US" altLang="zh-CN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2"/>
            <a:ext cx="4816476" cy="441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3600" dirty="0"/>
              <a:t>集成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块</a:t>
            </a:r>
            <a:r>
              <a:rPr lang="en-US" altLang="zh-CN" sz="3600" dirty="0" smtClean="0"/>
              <a:t>TK1</a:t>
            </a:r>
            <a:endParaRPr lang="en-US" altLang="zh-CN" sz="3600" dirty="0"/>
          </a:p>
          <a:p>
            <a:pPr lvl="1"/>
            <a:r>
              <a:rPr lang="zh-CN" altLang="en-US" sz="2800" dirty="0" smtClean="0"/>
              <a:t>图像处理</a:t>
            </a:r>
            <a:r>
              <a:rPr lang="zh-CN" altLang="en-US" sz="2800" dirty="0" smtClean="0"/>
              <a:t>，解密，高性能</a:t>
            </a:r>
            <a:endParaRPr lang="en-US" altLang="zh-CN" sz="2800" dirty="0"/>
          </a:p>
          <a:p>
            <a:r>
              <a:rPr lang="en-US" altLang="zh-CN" sz="3200" dirty="0" smtClean="0"/>
              <a:t>COM Express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326 GFLOPS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10 Watt</a:t>
            </a:r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移动体验</a:t>
            </a:r>
            <a:endParaRPr lang="en-US" altLang="zh-CN" sz="3600" dirty="0"/>
          </a:p>
          <a:p>
            <a:pPr lvl="1"/>
            <a:r>
              <a:rPr lang="zh-CN" altLang="en-US" sz="2800" dirty="0"/>
              <a:t>可视化</a:t>
            </a:r>
            <a:r>
              <a:rPr lang="zh-CN" altLang="en-US" sz="2800" dirty="0" smtClean="0"/>
              <a:t>，自动驾驶，车载娱乐系统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18" y="1274103"/>
            <a:ext cx="2894111" cy="4573911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4347340" y="2028825"/>
            <a:ext cx="18820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4356865" y="3124200"/>
            <a:ext cx="18820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356865" y="4895850"/>
            <a:ext cx="18820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8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en-US" dirty="0" smtClean="0"/>
              <a:t>远程访问</a:t>
            </a:r>
            <a:r>
              <a:rPr lang="en-US" altLang="zh-CN" dirty="0" smtClean="0"/>
              <a:t>TK1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830098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en-US" altLang="zh-CN" sz="3600" kern="1200" dirty="0" smtClean="0"/>
              <a:t>HDMI</a:t>
            </a:r>
            <a:r>
              <a:rPr lang="zh-CN" altLang="en-US" sz="3600" kern="1200" dirty="0" smtClean="0"/>
              <a:t>接口连接显示器或投影仪</a:t>
            </a:r>
            <a:endParaRPr lang="en-US" altLang="zh-CN" sz="3600" kern="1200" dirty="0"/>
          </a:p>
          <a:p>
            <a:pPr defTabSz="457056"/>
            <a:r>
              <a:rPr lang="en-US" altLang="zh-CN" sz="3200" kern="1200" dirty="0" smtClean="0">
                <a:ea typeface="MS PGothic" pitchFamily="34" charset="-128"/>
                <a:cs typeface="+mn-cs"/>
              </a:rPr>
              <a:t>SSH</a:t>
            </a:r>
            <a:r>
              <a:rPr lang="zh-CN" altLang="en-US" sz="3200" kern="1200" dirty="0" smtClean="0">
                <a:ea typeface="MS PGothic" pitchFamily="34" charset="-128"/>
                <a:cs typeface="+mn-cs"/>
              </a:rPr>
              <a:t>协议访问</a:t>
            </a:r>
            <a:r>
              <a:rPr lang="en-US" altLang="zh-CN" sz="3200" kern="1200" dirty="0" smtClean="0">
                <a:ea typeface="MS PGothic" pitchFamily="34" charset="-128"/>
                <a:cs typeface="+mn-cs"/>
              </a:rPr>
              <a:t>TK1</a:t>
            </a:r>
            <a:endParaRPr lang="zh-CN" altLang="en-US" sz="3200" kern="1200" dirty="0">
              <a:ea typeface="MS PGothic" pitchFamily="34" charset="-128"/>
              <a:cs typeface="+mn-cs"/>
            </a:endParaRPr>
          </a:p>
          <a:p>
            <a:pPr lvl="1" defTabSz="457056"/>
            <a:r>
              <a:rPr lang="en-US" altLang="zh-CN" sz="2800" kern="1200" dirty="0" smtClean="0">
                <a:ea typeface="MS PGothic" pitchFamily="34" charset="-128"/>
                <a:cs typeface="+mn-cs"/>
              </a:rPr>
              <a:t>putty</a:t>
            </a:r>
          </a:p>
          <a:p>
            <a:pPr marL="571500" lvl="1" indent="0" defTabSz="457056">
              <a:buNone/>
            </a:pPr>
            <a:r>
              <a:rPr lang="zh-CN" altLang="en-US" sz="2800" kern="1200" dirty="0" smtClean="0">
                <a:ea typeface="MS PGothic" pitchFamily="34" charset="-128"/>
                <a:cs typeface="+mn-cs"/>
              </a:rPr>
              <a:t>远程登录终端</a:t>
            </a:r>
            <a:r>
              <a:rPr lang="en-US" altLang="zh-CN" sz="2800" kern="1200" dirty="0" smtClean="0">
                <a:ea typeface="MS PGothic" pitchFamily="34" charset="-128"/>
                <a:cs typeface="+mn-cs"/>
              </a:rPr>
              <a:t>Terminal</a:t>
            </a:r>
            <a:endParaRPr lang="zh-CN" altLang="en-US" sz="2800" kern="1200" dirty="0">
              <a:ea typeface="MS PGothic" pitchFamily="34" charset="-128"/>
              <a:cs typeface="+mn-cs"/>
            </a:endParaRPr>
          </a:p>
          <a:p>
            <a:pPr lvl="1" defTabSz="457056"/>
            <a:r>
              <a:rPr lang="en-US" altLang="zh-CN" sz="2800" kern="1200" dirty="0" err="1" smtClean="0">
                <a:ea typeface="MS PGothic" pitchFamily="34" charset="-128"/>
                <a:cs typeface="+mn-cs"/>
              </a:rPr>
              <a:t>FileZilla</a:t>
            </a:r>
            <a:endParaRPr lang="en-US" altLang="zh-CN" sz="2800" kern="1200" dirty="0" smtClean="0">
              <a:ea typeface="MS PGothic" pitchFamily="34" charset="-128"/>
              <a:cs typeface="+mn-cs"/>
            </a:endParaRPr>
          </a:p>
          <a:p>
            <a:pPr marL="571500" lvl="1" indent="0" defTabSz="457056">
              <a:buNone/>
            </a:pPr>
            <a:r>
              <a:rPr lang="en-US" altLang="zh-CN" sz="2800" kern="1200" dirty="0" smtClean="0">
                <a:ea typeface="MS PGothic" pitchFamily="34" charset="-128"/>
                <a:cs typeface="+mn-cs"/>
              </a:rPr>
              <a:t>FTP</a:t>
            </a:r>
            <a:r>
              <a:rPr lang="zh-CN" altLang="en-US" sz="2800" kern="1200" dirty="0" smtClean="0">
                <a:ea typeface="MS PGothic" pitchFamily="34" charset="-128"/>
                <a:cs typeface="+mn-cs"/>
              </a:rPr>
              <a:t>上传下载文件</a:t>
            </a:r>
            <a:endParaRPr lang="zh-CN" altLang="en-US" sz="2800" kern="1200" dirty="0">
              <a:ea typeface="MS PGothic" pitchFamily="34" charset="-128"/>
              <a:cs typeface="+mn-cs"/>
            </a:endParaRPr>
          </a:p>
          <a:p>
            <a:pPr marL="0" indent="0" defTabSz="457056">
              <a:buNone/>
            </a:pP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defTabSz="457056"/>
            <a:endParaRPr lang="en-US" sz="2800" kern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604048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lvl="1"/>
            <a:endParaRPr lang="en-US" altLang="zh-CN" sz="2800" dirty="0" smtClean="0"/>
          </a:p>
          <a:p>
            <a:r>
              <a:rPr lang="zh-CN" altLang="en-US" sz="3200" dirty="0" smtClean="0"/>
              <a:t>安装编译器</a:t>
            </a:r>
            <a:endParaRPr lang="en-US" altLang="zh-CN" sz="3200" dirty="0" smtClean="0"/>
          </a:p>
          <a:p>
            <a:pPr lvl="1"/>
            <a:r>
              <a:rPr lang="en-US" altLang="zh-CN" sz="2800" dirty="0" err="1"/>
              <a:t>sudo</a:t>
            </a:r>
            <a:r>
              <a:rPr lang="en-US" altLang="zh-CN" sz="2800" dirty="0"/>
              <a:t> apt-get install build-essential g</a:t>
            </a:r>
            <a:r>
              <a:rPr lang="en-US" altLang="zh-CN" sz="2800" dirty="0" smtClean="0"/>
              <a:t>++</a:t>
            </a:r>
          </a:p>
          <a:p>
            <a:r>
              <a:rPr lang="zh-CN" altLang="en-US" sz="3200" dirty="0" smtClean="0"/>
              <a:t>安装编辑工具</a:t>
            </a:r>
            <a:endParaRPr lang="en-US" altLang="zh-CN" sz="3200" dirty="0" smtClean="0"/>
          </a:p>
          <a:p>
            <a:pPr marL="800100" lvl="2"/>
            <a:r>
              <a:rPr lang="en-US" altLang="zh-CN" sz="2600" dirty="0" err="1"/>
              <a:t>sudo</a:t>
            </a:r>
            <a:r>
              <a:rPr lang="en-US" altLang="zh-CN" sz="2600" dirty="0"/>
              <a:t> apt-get install </a:t>
            </a:r>
            <a:r>
              <a:rPr lang="en-US" altLang="zh-CN" sz="2600" dirty="0" smtClean="0"/>
              <a:t>vim</a:t>
            </a:r>
          </a:p>
          <a:p>
            <a:pPr marL="800100" lvl="2"/>
            <a:r>
              <a:rPr lang="en-US" altLang="zh-CN" sz="2600" dirty="0" smtClean="0"/>
              <a:t>vim</a:t>
            </a:r>
            <a:r>
              <a:rPr lang="zh-CN" altLang="en-US" sz="2600" dirty="0" smtClean="0"/>
              <a:t>使用手册见附录</a:t>
            </a:r>
            <a:endParaRPr lang="en-US" altLang="zh-CN" sz="2600" dirty="0"/>
          </a:p>
          <a:p>
            <a:endParaRPr lang="en-US" altLang="zh-CN" sz="3200" dirty="0" smtClean="0"/>
          </a:p>
          <a:p>
            <a:pPr lvl="1"/>
            <a:endParaRPr lang="zh-CN" altLang="en-US" sz="2800" dirty="0"/>
          </a:p>
          <a:p>
            <a:pPr marL="571500" lvl="1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808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en-US" dirty="0" smtClean="0"/>
              <a:t>远程访问</a:t>
            </a:r>
            <a:r>
              <a:rPr lang="en-US" altLang="zh-CN" dirty="0" smtClean="0"/>
              <a:t>TK1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604048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lvl="1"/>
            <a:endParaRPr lang="en-US" altLang="zh-CN" sz="2800" dirty="0" smtClean="0"/>
          </a:p>
          <a:p>
            <a:pPr lvl="1"/>
            <a:endParaRPr lang="zh-CN" altLang="en-US" sz="2800" dirty="0"/>
          </a:p>
          <a:p>
            <a:pPr marL="571500" lvl="1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Putty  </a:t>
            </a:r>
          </a:p>
          <a:p>
            <a:r>
              <a:rPr lang="en-US" altLang="zh-CN" dirty="0" err="1" smtClean="0"/>
              <a:t>FileZilla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952500"/>
            <a:ext cx="4438650" cy="426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164" y="1460090"/>
            <a:ext cx="51244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2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安装与</a:t>
            </a:r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1" y="1504334"/>
            <a:ext cx="9716424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en-US" altLang="zh-CN" sz="3600" kern="1200" dirty="0" smtClean="0"/>
              <a:t>Toolkit</a:t>
            </a:r>
            <a:r>
              <a:rPr lang="zh-CN" altLang="en-US" sz="3600" kern="1200" dirty="0" smtClean="0"/>
              <a:t>安装包 </a:t>
            </a:r>
            <a:r>
              <a:rPr lang="en-US" altLang="zh-CN" sz="3600" kern="1200" dirty="0" smtClean="0"/>
              <a:t>– TK1</a:t>
            </a:r>
            <a:r>
              <a:rPr lang="zh-CN" altLang="en-US" sz="3600" kern="1200" dirty="0" smtClean="0"/>
              <a:t>专用</a:t>
            </a:r>
            <a:endParaRPr lang="en-US" altLang="zh-CN" sz="3600" kern="1200" dirty="0"/>
          </a:p>
          <a:p>
            <a:pPr lvl="1" defTabSz="457056"/>
            <a:r>
              <a:rPr lang="zh-CN" altLang="en-US" sz="2800" kern="1200" dirty="0" smtClean="0">
                <a:ea typeface="MS PGothic" pitchFamily="34" charset="-128"/>
              </a:rPr>
              <a:t>下载</a:t>
            </a:r>
            <a:r>
              <a:rPr lang="en-US" altLang="zh-CN" sz="2800" kern="1200" dirty="0" smtClean="0">
                <a:ea typeface="MS PGothic" pitchFamily="34" charset="-128"/>
                <a:hlinkClick r:id="rId3"/>
              </a:rPr>
              <a:t>cuda-repo-l4t-r21.2-6-5-prod_6.5-34_armhf.deb</a:t>
            </a:r>
            <a:r>
              <a:rPr lang="en-US" altLang="zh-CN" sz="2800" kern="1200" dirty="0" smtClean="0">
                <a:ea typeface="MS PGothic" pitchFamily="34" charset="-128"/>
              </a:rPr>
              <a:t> 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defTabSz="457056"/>
            <a:r>
              <a:rPr lang="en-US" altLang="zh-CN" sz="3200" dirty="0" smtClean="0"/>
              <a:t>Install</a:t>
            </a:r>
            <a:r>
              <a:rPr lang="zh-CN" altLang="en-US" sz="3200" dirty="0" smtClean="0"/>
              <a:t>安装</a:t>
            </a:r>
            <a:r>
              <a:rPr lang="en-US" altLang="zh-CN" sz="3200" dirty="0" smtClean="0"/>
              <a:t> </a:t>
            </a:r>
            <a:endParaRPr lang="en-US" altLang="zh-CN" sz="3200" dirty="0" smtClean="0"/>
          </a:p>
          <a:p>
            <a:pPr lvl="1"/>
            <a:r>
              <a:rPr lang="en-US" altLang="zh-CN" sz="2400" dirty="0"/>
              <a:t>cd ~/Downloads </a:t>
            </a:r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dpkg</a:t>
            </a:r>
            <a:r>
              <a:rPr lang="en-US" altLang="zh-CN" sz="2400" dirty="0"/>
              <a:t> -i cuda-repo-l4t-r21.2-6-5-prod_6.5-34_armhf.deb </a:t>
            </a:r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apt-get update </a:t>
            </a:r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apt-get install cuda-toolkit-6-5 </a:t>
            </a:r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usermod</a:t>
            </a:r>
            <a:r>
              <a:rPr lang="en-US" altLang="zh-CN" sz="2400" dirty="0"/>
              <a:t> -a -G video </a:t>
            </a:r>
            <a:r>
              <a:rPr lang="en-US" altLang="zh-CN" sz="2400" dirty="0" err="1"/>
              <a:t>ubuntu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943850" y="5000655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允许访问</a:t>
            </a:r>
            <a:r>
              <a:rPr lang="en-US" altLang="zh-CN" sz="2000" dirty="0" smtClean="0"/>
              <a:t>GPU</a:t>
            </a:r>
            <a:endParaRPr lang="zh-CN" altLang="en-US" sz="2000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743700" y="5354598"/>
            <a:ext cx="1200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安装与</a:t>
            </a:r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1" y="1504334"/>
            <a:ext cx="9716424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zh-CN" altLang="en-US" sz="3600" kern="1200" dirty="0" smtClean="0"/>
              <a:t>添加路径到环境变量</a:t>
            </a:r>
            <a:endParaRPr lang="en-US" altLang="zh-CN" sz="3600" kern="1200" dirty="0"/>
          </a:p>
          <a:p>
            <a:pPr lvl="1"/>
            <a:r>
              <a:rPr lang="en-US" altLang="zh-CN" dirty="0"/>
              <a:t>echo "export PATH=/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cuda</a:t>
            </a:r>
            <a:r>
              <a:rPr lang="en-US" altLang="zh-CN" dirty="0"/>
              <a:t>/bin:$PATH" &gt;&gt; ~/.</a:t>
            </a:r>
            <a:r>
              <a:rPr lang="en-US" altLang="zh-CN" dirty="0" err="1"/>
              <a:t>bashrc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echo "export LD_LIBRARY_PATH=/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cuda</a:t>
            </a:r>
            <a:r>
              <a:rPr lang="en-US" altLang="zh-CN" dirty="0"/>
              <a:t>/lib:$LD_LIBRARY_PATH" &gt;&gt; ~/.</a:t>
            </a:r>
            <a:r>
              <a:rPr lang="en-US" altLang="zh-CN" dirty="0" err="1"/>
              <a:t>bashrc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source ~/.</a:t>
            </a:r>
            <a:r>
              <a:rPr lang="en-US" altLang="zh-CN" dirty="0" err="1"/>
              <a:t>bashrc</a:t>
            </a:r>
            <a:r>
              <a:rPr lang="en-US" altLang="zh-CN" dirty="0"/>
              <a:t> </a:t>
            </a:r>
          </a:p>
          <a:p>
            <a:pPr defTabSz="457056"/>
            <a:r>
              <a:rPr lang="zh-CN" altLang="en-US" sz="3200" dirty="0" smtClean="0"/>
              <a:t>运行</a:t>
            </a:r>
            <a:r>
              <a:rPr lang="zh-CN" altLang="en-US" sz="3200" dirty="0" smtClean="0"/>
              <a:t>测试</a:t>
            </a:r>
            <a:r>
              <a:rPr lang="en-US" altLang="zh-CN" sz="3200" dirty="0" smtClean="0"/>
              <a:t> </a:t>
            </a:r>
            <a:endParaRPr lang="en-US" altLang="zh-CN" sz="3200" dirty="0" smtClean="0"/>
          </a:p>
          <a:p>
            <a:pPr lvl="1"/>
            <a:r>
              <a:rPr lang="en-US" altLang="zh-CN" dirty="0" err="1"/>
              <a:t>nvcc</a:t>
            </a:r>
            <a:r>
              <a:rPr lang="en-US" altLang="zh-CN" dirty="0"/>
              <a:t> -V 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7" y="4129087"/>
            <a:ext cx="5605464" cy="15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/>
              <a:t> 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编译测试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1" y="1504334"/>
            <a:ext cx="9716424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zh-CN" altLang="en-US" sz="3600" kern="1200" dirty="0" smtClean="0"/>
              <a:t>安装</a:t>
            </a:r>
            <a:r>
              <a:rPr lang="en-US" altLang="zh-CN" sz="3600" kern="1200" dirty="0" smtClean="0"/>
              <a:t>DEMO</a:t>
            </a:r>
            <a:endParaRPr lang="en-US" altLang="zh-CN" sz="3600" kern="1200" dirty="0"/>
          </a:p>
          <a:p>
            <a:pPr lvl="1"/>
            <a:r>
              <a:rPr lang="en-US" altLang="zh-CN" dirty="0"/>
              <a:t>cuda-install-samples-6.5.sh /</a:t>
            </a:r>
            <a:r>
              <a:rPr lang="en-US" altLang="zh-CN" dirty="0" smtClean="0"/>
              <a:t>home/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defTabSz="457056"/>
            <a:r>
              <a:rPr lang="zh-CN" altLang="en-US" sz="3200" dirty="0" smtClean="0"/>
              <a:t>编译</a:t>
            </a:r>
            <a:r>
              <a:rPr lang="en-US" altLang="zh-CN" sz="3200" dirty="0" smtClean="0"/>
              <a:t>DEMO</a:t>
            </a:r>
            <a:r>
              <a:rPr lang="en-US" altLang="zh-CN" sz="3200" dirty="0" smtClean="0"/>
              <a:t> </a:t>
            </a:r>
            <a:endParaRPr lang="en-US" altLang="zh-CN" sz="3200" dirty="0" smtClean="0"/>
          </a:p>
          <a:p>
            <a:pPr lvl="1"/>
            <a:r>
              <a:rPr lang="en-US" altLang="zh-CN" dirty="0"/>
              <a:t>cd ~/NVIDIA_CUDA-6.5_Samples/1_Utilities/</a:t>
            </a:r>
            <a:r>
              <a:rPr lang="en-US" altLang="zh-CN" dirty="0" err="1"/>
              <a:t>deviceQuery</a:t>
            </a:r>
            <a:endParaRPr lang="en-US" altLang="zh-CN" dirty="0"/>
          </a:p>
          <a:p>
            <a:pPr lvl="1"/>
            <a:r>
              <a:rPr lang="en-US" altLang="zh-CN" dirty="0"/>
              <a:t>make </a:t>
            </a:r>
          </a:p>
          <a:p>
            <a:pPr lvl="1"/>
            <a:r>
              <a:rPr lang="en-US" altLang="zh-CN" dirty="0" smtClean="0"/>
              <a:t>./</a:t>
            </a:r>
            <a:r>
              <a:rPr lang="en-US" altLang="zh-CN" dirty="0" err="1"/>
              <a:t>deviceQuery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cd </a:t>
            </a:r>
            <a:r>
              <a:rPr lang="en-US" altLang="zh-CN" dirty="0"/>
              <a:t>../../5_Simulations/</a:t>
            </a:r>
            <a:r>
              <a:rPr lang="en-US" altLang="zh-CN" dirty="0" err="1"/>
              <a:t>smokeParticles</a:t>
            </a:r>
            <a:endParaRPr lang="en-US" altLang="zh-CN" dirty="0"/>
          </a:p>
          <a:p>
            <a:pPr lvl="1"/>
            <a:r>
              <a:rPr lang="en-US" altLang="zh-CN" dirty="0"/>
              <a:t>make </a:t>
            </a:r>
          </a:p>
          <a:p>
            <a:pPr lvl="1"/>
            <a:r>
              <a:rPr lang="en-US" altLang="zh-CN" dirty="0" smtClean="0"/>
              <a:t>./</a:t>
            </a:r>
            <a:r>
              <a:rPr lang="en-US" altLang="zh-CN" dirty="0" err="1"/>
              <a:t>smokeParticles</a:t>
            </a:r>
            <a:endParaRPr lang="en-US" altLang="zh-CN" dirty="0"/>
          </a:p>
          <a:p>
            <a:r>
              <a:rPr lang="zh-CN" altLang="en-US" dirty="0" smtClean="0"/>
              <a:t>常用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命令使用手册见文档末尾附录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11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eadtek_nv">
  <a:themeElements>
    <a:clrScheme name="Custom 8">
      <a:dk1>
        <a:srgbClr val="808080"/>
      </a:dk1>
      <a:lt1>
        <a:srgbClr val="FFFFFF"/>
      </a:lt1>
      <a:dk2>
        <a:srgbClr val="000000"/>
      </a:dk2>
      <a:lt2>
        <a:srgbClr val="76B900"/>
      </a:lt2>
      <a:accent1>
        <a:srgbClr val="006445"/>
      </a:accent1>
      <a:accent2>
        <a:srgbClr val="0F5582"/>
      </a:accent2>
      <a:accent3>
        <a:srgbClr val="C86414"/>
      </a:accent3>
      <a:accent4>
        <a:srgbClr val="FFC000"/>
      </a:accent4>
      <a:accent5>
        <a:srgbClr val="00B0F0"/>
      </a:accent5>
      <a:accent6>
        <a:srgbClr val="645FAF"/>
      </a:accent6>
      <a:hlink>
        <a:srgbClr val="76B900"/>
      </a:hlink>
      <a:folHlink>
        <a:srgbClr val="588A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8B0B4E3072D428564024F6E85BC07" ma:contentTypeVersion="0" ma:contentTypeDescription="Create a new document." ma:contentTypeScope="" ma:versionID="a559b02ab7d86624fa1c6ada0e69e3c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9F27BF2-F9EF-4D34-87AA-F1894485F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88E22E-2A4B-4FB1-9848-BF16E7DBE74B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54358</TotalTime>
  <Words>963</Words>
  <Application>Microsoft Office PowerPoint</Application>
  <PresentationFormat>自定义</PresentationFormat>
  <Paragraphs>274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leadtek_nv</vt:lpstr>
      <vt:lpstr>NVIDIA Tegra K1  系统生态环境与开发配置</vt:lpstr>
      <vt:lpstr>目录</vt:lpstr>
      <vt:lpstr>TK1生态环境</vt:lpstr>
      <vt:lpstr>TK1生态环境</vt:lpstr>
      <vt:lpstr>远程访问TK1</vt:lpstr>
      <vt:lpstr>远程访问TK1</vt:lpstr>
      <vt:lpstr>CUDA安装与配置</vt:lpstr>
      <vt:lpstr>CUDA安装与配置</vt:lpstr>
      <vt:lpstr>CUDA DEMO编译测试</vt:lpstr>
      <vt:lpstr>CUDA DEMO编译测试</vt:lpstr>
      <vt:lpstr>OpenCV安装与配置</vt:lpstr>
      <vt:lpstr>OpenCV编译测试</vt:lpstr>
      <vt:lpstr>OpenCV编译测试</vt:lpstr>
      <vt:lpstr>附：常用UBUNTU命令使用手册</vt:lpstr>
      <vt:lpstr>附：常用UBUNTU命令使用手册</vt:lpstr>
      <vt:lpstr>附：常用UBUNTU命令使用手册</vt:lpstr>
      <vt:lpstr>附：vim使用手册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liuss</cp:lastModifiedBy>
  <cp:revision>2664</cp:revision>
  <dcterms:created xsi:type="dcterms:W3CDTF">2008-01-24T03:11:41Z</dcterms:created>
  <dcterms:modified xsi:type="dcterms:W3CDTF">2015-12-02T08:19:13Z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0x010100FB38B0B4E3072D428564024F6E85BC07</vt:lpwstr>
  </property>
  <property fmtid="{D5CDD505-2E9C-101B-9397-08002B2CF9AE}" pid="3" name="_NewReviewCycle">
    <vt:lpwstr/>
  </property>
</Properties>
</file>