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2011-7-6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MIT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二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最后一页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MIT实验室</vt:lpstr>
      <vt:lpstr>第一页</vt:lpstr>
      <vt:lpstr>第二页</vt:lpstr>
      <vt:lpstr>第三页</vt:lpstr>
      <vt:lpstr>第四页</vt:lpstr>
      <vt:lpstr>最后一页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雨林木风</cp:lastModifiedBy>
  <cp:revision>2</cp:revision>
  <dcterms:modified xsi:type="dcterms:W3CDTF">2011-07-06T02:15:56Z</dcterms:modified>
</cp:coreProperties>
</file>