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65" r:id="rId4"/>
    <p:sldId id="266" r:id="rId5"/>
    <p:sldId id="292" r:id="rId6"/>
    <p:sldId id="257" r:id="rId7"/>
    <p:sldId id="298" r:id="rId8"/>
    <p:sldId id="28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Hei" pitchFamily="49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0000"/>
    <a:srgbClr val="FFCCFF"/>
    <a:srgbClr val="99FFCC"/>
    <a:srgbClr val="FFFFCC"/>
    <a:srgbClr val="663300"/>
    <a:srgbClr val="FF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96" y="-192"/>
      </p:cViewPr>
      <p:guideLst>
        <p:guide orient="horz" pos="3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7A2CA-3C23-4840-B7CC-FFF8785965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58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4C919-B821-4D9D-BC75-DF1A1C10343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56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205B7-E9AC-4EAB-A655-E9986C2396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31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DB83E-0024-4754-9C15-5E02E9C1FD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8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16AB-3285-4FC3-82BD-E641903716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5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E225C-1F4D-4F8B-94D8-D8BD335BED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5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49647-EDDB-4E27-B79F-CCACEF687B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BCA9A-700D-4A97-AE3F-EDA34D520E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02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10C7F-2B1D-4532-B305-D0451CA118D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9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EE7A5-B81E-4D5A-913E-8135C39A52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1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CAC17-861B-42B7-A65F-F9089121DF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0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319EF61D-7A7D-4131-97A6-25DE178E71C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0" Type="http://schemas.openxmlformats.org/officeDocument/2006/relationships/image" Target="../media/image1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3 VISION OF THE FOUR HO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o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3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fire w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0"/>
            <a:ext cx="3052762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pri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0495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lampst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2286000"/>
            <a:ext cx="30511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flying scro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0888"/>
            <a:ext cx="3052763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9-THE-WOMAN-IN-THE-BASKET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567238"/>
            <a:ext cx="3043237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hariot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4572000"/>
            <a:ext cx="305593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768725" y="2847975"/>
            <a:ext cx="16065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Aft>
                <a:spcPct val="50000"/>
              </a:spcAft>
            </a:pPr>
            <a:r>
              <a:rPr lang="zh-CN" altLang="en-US" sz="2800">
                <a:solidFill>
                  <a:schemeClr val="bg1"/>
                </a:solidFill>
              </a:rPr>
              <a:t>撒迦利亚</a:t>
            </a:r>
          </a:p>
          <a:p>
            <a:pPr algn="ctr">
              <a:spcAft>
                <a:spcPct val="50000"/>
              </a:spcAft>
            </a:pPr>
            <a:r>
              <a:rPr lang="zh-CN" altLang="en-US" sz="2800">
                <a:solidFill>
                  <a:schemeClr val="bg1"/>
                </a:solidFill>
              </a:rPr>
              <a:t>八个异象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0" y="1928813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番石榴树与马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089275" y="1928813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四角与四匠人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072188" y="192881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火城与其中的荣耀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0" y="4195763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大祭司被洁净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072188" y="419576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金灯台与两橄榄树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0" y="649128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飞行的书卷</a:t>
            </a:r>
            <a:endParaRPr lang="zh-TW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016250" y="649128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量器中的妇人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072188" y="6491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四车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7188" grpId="0"/>
      <p:bldP spid="7189" grpId="0"/>
      <p:bldP spid="7190" grpId="0"/>
      <p:bldP spid="7191" grpId="0"/>
      <p:bldP spid="7192" grpId="0"/>
      <p:bldP spid="7193" grpId="0"/>
      <p:bldP spid="7194" grpId="0"/>
      <p:bldP spid="7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04" name="Picture 40" descr="3 VISION OF THE FOUR HORNS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681163"/>
            <a:ext cx="852488" cy="639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5" name="Picture 41" descr="horses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985838"/>
            <a:ext cx="841375" cy="625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6" name="Picture 42" descr="fire wall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376488"/>
            <a:ext cx="850900" cy="639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7" name="Picture 43" descr="priest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073400"/>
            <a:ext cx="854075" cy="6397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8" name="Picture 44" descr="lampstand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768725"/>
            <a:ext cx="854075" cy="6397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9" name="Picture 45" descr="flying scroll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4462463"/>
            <a:ext cx="850900" cy="639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0" name="Picture 46" descr="9-THE-WOMAN-IN-THE-BASKET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5157788"/>
            <a:ext cx="849313" cy="639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1" name="Picture 47" descr="chariots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5853113"/>
            <a:ext cx="855663" cy="639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12" name="Rectangle 48" descr="Recycled paper"/>
          <p:cNvSpPr>
            <a:spLocks noChangeArrowheads="1"/>
          </p:cNvSpPr>
          <p:nvPr/>
        </p:nvSpPr>
        <p:spPr bwMode="auto">
          <a:xfrm>
            <a:off x="1863725" y="989013"/>
            <a:ext cx="3257550" cy="639762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神眷顾以色列，基督代求</a:t>
            </a:r>
            <a:endParaRPr lang="zh-TW" altLang="en-US" sz="2000"/>
          </a:p>
        </p:txBody>
      </p:sp>
      <p:sp>
        <p:nvSpPr>
          <p:cNvPr id="36913" name="Rectangle 49" descr="Recycled paper"/>
          <p:cNvSpPr>
            <a:spLocks noChangeArrowheads="1"/>
          </p:cNvSpPr>
          <p:nvPr/>
        </p:nvSpPr>
        <p:spPr bwMode="auto">
          <a:xfrm>
            <a:off x="1863725" y="1684338"/>
            <a:ext cx="3257550" cy="639762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犹大的仇敌被击打</a:t>
            </a:r>
            <a:endParaRPr lang="zh-TW" altLang="en-US" sz="2000"/>
          </a:p>
        </p:txBody>
      </p:sp>
      <p:sp>
        <p:nvSpPr>
          <p:cNvPr id="36914" name="Rectangle 50" descr="Recycled paper"/>
          <p:cNvSpPr>
            <a:spLocks noChangeArrowheads="1"/>
          </p:cNvSpPr>
          <p:nvPr/>
        </p:nvSpPr>
        <p:spPr bwMode="auto">
          <a:xfrm>
            <a:off x="1863725" y="2378075"/>
            <a:ext cx="3257550" cy="639763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呼召神百姓归回</a:t>
            </a:r>
            <a:endParaRPr lang="zh-TW" altLang="en-US" sz="2000"/>
          </a:p>
        </p:txBody>
      </p:sp>
      <p:sp>
        <p:nvSpPr>
          <p:cNvPr id="36915" name="Rectangle 51" descr="Recycled paper"/>
          <p:cNvSpPr>
            <a:spLocks noChangeArrowheads="1"/>
          </p:cNvSpPr>
          <p:nvPr/>
        </p:nvSpPr>
        <p:spPr bwMode="auto">
          <a:xfrm>
            <a:off x="1863725" y="3073400"/>
            <a:ext cx="3257550" cy="639763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洁净约书亚</a:t>
            </a:r>
            <a:endParaRPr lang="zh-TW" altLang="en-US" sz="2000"/>
          </a:p>
        </p:txBody>
      </p:sp>
      <p:sp>
        <p:nvSpPr>
          <p:cNvPr id="36916" name="Rectangle 52" descr="Recycled paper"/>
          <p:cNvSpPr>
            <a:spLocks noChangeArrowheads="1"/>
          </p:cNvSpPr>
          <p:nvPr/>
        </p:nvSpPr>
        <p:spPr bwMode="auto">
          <a:xfrm>
            <a:off x="1863725" y="3768725"/>
            <a:ext cx="3257550" cy="639763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所罗巴伯将建成圣殿</a:t>
            </a:r>
            <a:endParaRPr lang="zh-TW" altLang="en-US" sz="2000"/>
          </a:p>
        </p:txBody>
      </p:sp>
      <p:sp>
        <p:nvSpPr>
          <p:cNvPr id="36917" name="Rectangle 53" descr="Recycled paper"/>
          <p:cNvSpPr>
            <a:spLocks noChangeArrowheads="1"/>
          </p:cNvSpPr>
          <p:nvPr/>
        </p:nvSpPr>
        <p:spPr bwMode="auto">
          <a:xfrm>
            <a:off x="1863725" y="4464050"/>
            <a:ext cx="3257550" cy="639763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神咒诅偷窃和起假誓者</a:t>
            </a:r>
            <a:endParaRPr lang="zh-TW" altLang="en-US" sz="2000"/>
          </a:p>
        </p:txBody>
      </p:sp>
      <p:sp>
        <p:nvSpPr>
          <p:cNvPr id="36918" name="Rectangle 54" descr="Recycled paper"/>
          <p:cNvSpPr>
            <a:spLocks noChangeArrowheads="1"/>
          </p:cNvSpPr>
          <p:nvPr/>
        </p:nvSpPr>
        <p:spPr bwMode="auto">
          <a:xfrm>
            <a:off x="1863725" y="5157788"/>
            <a:ext cx="3257550" cy="639762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拜偶像习性被连根拔除</a:t>
            </a:r>
            <a:endParaRPr lang="zh-TW" altLang="en-US" sz="2000"/>
          </a:p>
        </p:txBody>
      </p:sp>
      <p:sp>
        <p:nvSpPr>
          <p:cNvPr id="36919" name="Rectangle 55" descr="Recycled paper"/>
          <p:cNvSpPr>
            <a:spLocks noChangeArrowheads="1"/>
          </p:cNvSpPr>
          <p:nvPr/>
        </p:nvSpPr>
        <p:spPr bwMode="auto">
          <a:xfrm>
            <a:off x="1863725" y="5853113"/>
            <a:ext cx="3257550" cy="639762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神在全地掌权</a:t>
            </a:r>
            <a:endParaRPr lang="zh-TW" altLang="en-US" sz="2000"/>
          </a:p>
        </p:txBody>
      </p:sp>
      <p:sp>
        <p:nvSpPr>
          <p:cNvPr id="36920" name="Rectangle 56" descr="Newsprint"/>
          <p:cNvSpPr>
            <a:spLocks noChangeArrowheads="1"/>
          </p:cNvSpPr>
          <p:nvPr/>
        </p:nvSpPr>
        <p:spPr bwMode="auto">
          <a:xfrm>
            <a:off x="5194300" y="989013"/>
            <a:ext cx="3217863" cy="639762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主的保守和代祷</a:t>
            </a:r>
            <a:endParaRPr lang="zh-TW" altLang="en-US" sz="2000"/>
          </a:p>
        </p:txBody>
      </p:sp>
      <p:sp>
        <p:nvSpPr>
          <p:cNvPr id="36921" name="Rectangle 57" descr="Newsprint"/>
          <p:cNvSpPr>
            <a:spLocks noChangeArrowheads="1"/>
          </p:cNvSpPr>
          <p:nvPr/>
        </p:nvSpPr>
        <p:spPr bwMode="auto">
          <a:xfrm>
            <a:off x="5194300" y="1684338"/>
            <a:ext cx="3217863" cy="639762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壮士被捆绑</a:t>
            </a:r>
            <a:endParaRPr lang="zh-TW" altLang="en-US" sz="2000"/>
          </a:p>
        </p:txBody>
      </p:sp>
      <p:sp>
        <p:nvSpPr>
          <p:cNvPr id="36922" name="Rectangle 58" descr="Newsprint"/>
          <p:cNvSpPr>
            <a:spLocks noChangeArrowheads="1"/>
          </p:cNvSpPr>
          <p:nvPr/>
        </p:nvSpPr>
        <p:spPr bwMode="auto">
          <a:xfrm>
            <a:off x="5194300" y="2378075"/>
            <a:ext cx="3217863" cy="639763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/>
              <a:t>蒙召决志</a:t>
            </a:r>
          </a:p>
        </p:txBody>
      </p:sp>
      <p:sp>
        <p:nvSpPr>
          <p:cNvPr id="36923" name="Rectangle 59" descr="Newsprint"/>
          <p:cNvSpPr>
            <a:spLocks noChangeArrowheads="1"/>
          </p:cNvSpPr>
          <p:nvPr/>
        </p:nvSpPr>
        <p:spPr bwMode="auto">
          <a:xfrm>
            <a:off x="5194300" y="3073400"/>
            <a:ext cx="3217863" cy="639763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赦罪，分别为圣</a:t>
            </a:r>
            <a:endParaRPr lang="zh-TW" altLang="en-US" sz="2000"/>
          </a:p>
        </p:txBody>
      </p:sp>
      <p:sp>
        <p:nvSpPr>
          <p:cNvPr id="36924" name="Rectangle 60" descr="Newsprint"/>
          <p:cNvSpPr>
            <a:spLocks noChangeArrowheads="1"/>
          </p:cNvSpPr>
          <p:nvPr/>
        </p:nvSpPr>
        <p:spPr bwMode="auto">
          <a:xfrm>
            <a:off x="5194300" y="3768725"/>
            <a:ext cx="3217863" cy="639763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圣灵内住，掌权</a:t>
            </a:r>
            <a:endParaRPr lang="zh-TW" altLang="en-US" sz="2000"/>
          </a:p>
        </p:txBody>
      </p:sp>
      <p:sp>
        <p:nvSpPr>
          <p:cNvPr id="36925" name="Rectangle 61" descr="Newsprint"/>
          <p:cNvSpPr>
            <a:spLocks noChangeArrowheads="1"/>
          </p:cNvSpPr>
          <p:nvPr/>
        </p:nvSpPr>
        <p:spPr bwMode="auto">
          <a:xfrm>
            <a:off x="5194300" y="4464050"/>
            <a:ext cx="3217863" cy="639763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被神活泼的话光照、洁净</a:t>
            </a:r>
            <a:endParaRPr lang="zh-TW" altLang="en-US" sz="2000"/>
          </a:p>
        </p:txBody>
      </p:sp>
      <p:sp>
        <p:nvSpPr>
          <p:cNvPr id="36926" name="Rectangle 62" descr="Newsprint"/>
          <p:cNvSpPr>
            <a:spLocks noChangeArrowheads="1"/>
          </p:cNvSpPr>
          <p:nvPr/>
        </p:nvSpPr>
        <p:spPr bwMode="auto">
          <a:xfrm>
            <a:off x="5194300" y="5157788"/>
            <a:ext cx="3217863" cy="639762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圣灵、十架对付罪性</a:t>
            </a:r>
            <a:endParaRPr lang="zh-TW" altLang="en-US" sz="2000"/>
          </a:p>
        </p:txBody>
      </p:sp>
      <p:sp>
        <p:nvSpPr>
          <p:cNvPr id="36927" name="Rectangle 63" descr="Newsprint"/>
          <p:cNvSpPr>
            <a:spLocks noChangeArrowheads="1"/>
          </p:cNvSpPr>
          <p:nvPr/>
        </p:nvSpPr>
        <p:spPr bwMode="auto">
          <a:xfrm>
            <a:off x="5194300" y="5853113"/>
            <a:ext cx="3217863" cy="639762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成为战士，进入属灵争战</a:t>
            </a:r>
            <a:endParaRPr lang="zh-TW" altLang="en-US" sz="2000"/>
          </a:p>
        </p:txBody>
      </p:sp>
      <p:sp>
        <p:nvSpPr>
          <p:cNvPr id="36928" name="Rectangle 64" descr="Medium wood"/>
          <p:cNvSpPr>
            <a:spLocks noChangeArrowheads="1"/>
          </p:cNvSpPr>
          <p:nvPr/>
        </p:nvSpPr>
        <p:spPr bwMode="auto">
          <a:xfrm>
            <a:off x="1863725" y="284163"/>
            <a:ext cx="3257550" cy="639762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</a:rPr>
              <a:t>历史含意</a:t>
            </a:r>
          </a:p>
        </p:txBody>
      </p:sp>
      <p:sp>
        <p:nvSpPr>
          <p:cNvPr id="36929" name="Rectangle 65" descr="Medium wood"/>
          <p:cNvSpPr>
            <a:spLocks noChangeArrowheads="1"/>
          </p:cNvSpPr>
          <p:nvPr/>
        </p:nvSpPr>
        <p:spPr bwMode="auto">
          <a:xfrm>
            <a:off x="5195888" y="284163"/>
            <a:ext cx="3217862" cy="639762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</a:rPr>
              <a:t>个人灵程</a:t>
            </a:r>
          </a:p>
        </p:txBody>
      </p:sp>
      <p:sp>
        <p:nvSpPr>
          <p:cNvPr id="36930" name="Rectangle 66" descr="Medium wood"/>
          <p:cNvSpPr>
            <a:spLocks noChangeArrowheads="1"/>
          </p:cNvSpPr>
          <p:nvPr/>
        </p:nvSpPr>
        <p:spPr bwMode="auto">
          <a:xfrm>
            <a:off x="949325" y="284163"/>
            <a:ext cx="841375" cy="639762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</a:rPr>
              <a:t>异象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2" grpId="0" animBg="1"/>
      <p:bldP spid="36913" grpId="0" animBg="1"/>
      <p:bldP spid="36914" grpId="0" animBg="1"/>
      <p:bldP spid="36915" grpId="0" animBg="1"/>
      <p:bldP spid="36916" grpId="0" animBg="1"/>
      <p:bldP spid="36917" grpId="0" animBg="1"/>
      <p:bldP spid="36918" grpId="0" animBg="1"/>
      <p:bldP spid="36919" grpId="0" animBg="1"/>
      <p:bldP spid="36920" grpId="0" animBg="1"/>
      <p:bldP spid="36921" grpId="0" animBg="1"/>
      <p:bldP spid="36922" grpId="0" animBg="1"/>
      <p:bldP spid="36923" grpId="0" animBg="1"/>
      <p:bldP spid="36924" grpId="0" animBg="1"/>
      <p:bldP spid="36925" grpId="0" animBg="1"/>
      <p:bldP spid="36926" grpId="0" animBg="1"/>
      <p:bldP spid="36927" grpId="0" animBg="1"/>
      <p:bldP spid="36928" grpId="0" animBg="1"/>
      <p:bldP spid="36929" grpId="0" animBg="1"/>
      <p:bldP spid="369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pri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5588" y="4291013"/>
            <a:ext cx="41322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CN" altLang="en-US" sz="2400">
                <a:solidFill>
                  <a:schemeClr val="bg1"/>
                </a:solidFill>
                <a:latin typeface="SimHei" pitchFamily="49" charset="-122"/>
              </a:rPr>
              <a:t>使者吩咐站在面前的说：「你们要脱去他污秽的衣服」；又对约书亚说：「我使你脱离罪孽，要给你穿上华美的衣服。」</a:t>
            </a:r>
            <a:r>
              <a:rPr lang="en-US" altLang="zh-CN" sz="2400">
                <a:solidFill>
                  <a:schemeClr val="bg1"/>
                </a:solidFill>
                <a:latin typeface="SimHei" pitchFamily="49" charset="-122"/>
              </a:rPr>
              <a:t>(</a:t>
            </a:r>
            <a:r>
              <a:rPr lang="zh-CN" altLang="en-US" sz="2400">
                <a:solidFill>
                  <a:schemeClr val="bg1"/>
                </a:solidFill>
                <a:latin typeface="SimHei" pitchFamily="49" charset="-122"/>
              </a:rPr>
              <a:t>亚</a:t>
            </a:r>
            <a:r>
              <a:rPr lang="en-US" altLang="zh-CN" sz="2400">
                <a:solidFill>
                  <a:schemeClr val="bg1"/>
                </a:solidFill>
                <a:latin typeface="SimHei" pitchFamily="49" charset="-122"/>
              </a:rPr>
              <a:t>3:4)</a:t>
            </a:r>
            <a:endParaRPr lang="en-US" altLang="zh-TW" sz="2400">
              <a:solidFill>
                <a:schemeClr val="bg1"/>
              </a:solidFill>
              <a:latin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lampst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58813" y="247650"/>
            <a:ext cx="782637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CN" altLang="en-US" sz="2400">
                <a:solidFill>
                  <a:schemeClr val="bg1"/>
                </a:solidFill>
                <a:latin typeface="SimHei" pitchFamily="49" charset="-122"/>
              </a:rPr>
              <a:t>他问我说：「你看见了甚么？」</a:t>
            </a:r>
          </a:p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CN" altLang="en-US" sz="2400">
                <a:solidFill>
                  <a:schemeClr val="bg1"/>
                </a:solidFill>
                <a:latin typeface="SimHei" pitchFamily="49" charset="-122"/>
              </a:rPr>
              <a:t>我说：「我看见了一个纯金的灯台，顶上有灯盏，灯台上有七盏灯，每盏有七个管子。旁边有两棵橄榄树，一棵在灯盏的右边，一棵在灯盏的左边。」</a:t>
            </a:r>
            <a:r>
              <a:rPr lang="en-US" altLang="zh-CN" sz="2400">
                <a:solidFill>
                  <a:schemeClr val="bg1"/>
                </a:solidFill>
                <a:latin typeface="SimHei" pitchFamily="49" charset="-122"/>
              </a:rPr>
              <a:t>(</a:t>
            </a:r>
            <a:r>
              <a:rPr lang="zh-CN" altLang="en-US" sz="2400">
                <a:solidFill>
                  <a:schemeClr val="bg1"/>
                </a:solidFill>
                <a:latin typeface="SimHei" pitchFamily="49" charset="-122"/>
              </a:rPr>
              <a:t>亚</a:t>
            </a:r>
            <a:r>
              <a:rPr lang="en-US" altLang="zh-CN" sz="2400">
                <a:solidFill>
                  <a:schemeClr val="bg1"/>
                </a:solidFill>
                <a:latin typeface="SimHei" pitchFamily="49" charset="-122"/>
              </a:rPr>
              <a:t>4:2-3)</a:t>
            </a:r>
            <a:endParaRPr lang="en-US" altLang="zh-TW" sz="2400">
              <a:solidFill>
                <a:schemeClr val="bg1"/>
              </a:solidFill>
              <a:latin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 descr="5700228_o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Zechariah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0"/>
            <a:ext cx="6986587" cy="68691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 descr="about_capst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4863"/>
            <a:ext cx="4572000" cy="29733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4" name="Picture 10" descr="wlcm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3213"/>
            <a:ext cx="3862388" cy="40147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5" name="Picture 11" descr="12-03-15-teach-post-capst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8638"/>
            <a:ext cx="4572000" cy="24812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255588" y="320675"/>
            <a:ext cx="40243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zh-TW" altLang="en-US" sz="2000">
                <a:latin typeface="SimHei" pitchFamily="49" charset="-122"/>
              </a:rPr>
              <a:t>大山哪，你算甚么呢？在所罗巴伯面前，你必成为平地。他必搬出一块</a:t>
            </a:r>
            <a:r>
              <a:rPr lang="zh-TW" altLang="en-US" sz="2000">
                <a:solidFill>
                  <a:srgbClr val="FF0000"/>
                </a:solidFill>
                <a:latin typeface="SimHei" pitchFamily="49" charset="-122"/>
              </a:rPr>
              <a:t>石头，安在殿顶上</a:t>
            </a:r>
            <a:r>
              <a:rPr lang="zh-TW" altLang="en-US" sz="2000">
                <a:solidFill>
                  <a:schemeClr val="accent2"/>
                </a:solidFill>
              </a:rPr>
              <a:t> </a:t>
            </a:r>
            <a:r>
              <a:rPr lang="en-US" altLang="zh-TW" sz="2000">
                <a:solidFill>
                  <a:schemeClr val="accent2"/>
                </a:solidFill>
              </a:rPr>
              <a:t>(top stone, headstone, capstone) </a:t>
            </a:r>
            <a:r>
              <a:rPr lang="zh-TW" altLang="en-US" sz="2000">
                <a:latin typeface="SimHei" pitchFamily="49" charset="-122"/>
              </a:rPr>
              <a:t>。人且大声欢呼说：</a:t>
            </a:r>
            <a:r>
              <a:rPr lang="en-US" altLang="zh-TW" sz="2000">
                <a:latin typeface="SimHei" pitchFamily="49" charset="-122"/>
              </a:rPr>
              <a:t>『</a:t>
            </a:r>
            <a:r>
              <a:rPr lang="zh-TW" altLang="en-US" sz="2000">
                <a:latin typeface="SimHei" pitchFamily="49" charset="-122"/>
              </a:rPr>
              <a:t>愿恩惠、恩惠归与这殿（殿：或作石）！</a:t>
            </a:r>
            <a:r>
              <a:rPr lang="en-US" altLang="zh-TW" sz="2000">
                <a:latin typeface="SimHei" pitchFamily="49" charset="-122"/>
              </a:rPr>
              <a:t>』</a:t>
            </a:r>
            <a:r>
              <a:rPr lang="en-US" altLang="zh-TW" sz="2000">
                <a:solidFill>
                  <a:schemeClr val="bg2"/>
                </a:solidFill>
                <a:latin typeface="SimHei" pitchFamily="49" charset="-122"/>
              </a:rPr>
              <a:t>(</a:t>
            </a:r>
            <a:r>
              <a:rPr lang="zh-TW" altLang="en-US" sz="2000">
                <a:solidFill>
                  <a:schemeClr val="bg2"/>
                </a:solidFill>
                <a:latin typeface="SimHei" pitchFamily="49" charset="-122"/>
              </a:rPr>
              <a:t>亚</a:t>
            </a:r>
            <a:r>
              <a:rPr lang="en-US" altLang="zh-TW" sz="2000">
                <a:solidFill>
                  <a:schemeClr val="bg2"/>
                </a:solidFill>
                <a:latin typeface="SimHei" pitchFamily="49" charset="-122"/>
              </a:rPr>
              <a:t>4:7)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625850" y="4233863"/>
            <a:ext cx="50419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50000"/>
              </a:spcAft>
            </a:pPr>
            <a:r>
              <a:rPr lang="zh-CN" altLang="en-US" sz="2400">
                <a:latin typeface="SimHei" pitchFamily="49" charset="-122"/>
              </a:rPr>
              <a:t>我又看见宝座与四活物，并长老之中有羔羊站立，像是被杀过的，有七角</a:t>
            </a:r>
            <a:r>
              <a:rPr lang="zh-CN" altLang="en-US" sz="2400">
                <a:solidFill>
                  <a:srgbClr val="FF0000"/>
                </a:solidFill>
                <a:latin typeface="SimHei" pitchFamily="49" charset="-122"/>
              </a:rPr>
              <a:t>七眼</a:t>
            </a:r>
            <a:r>
              <a:rPr lang="zh-CN" altLang="en-US" sz="2400">
                <a:latin typeface="SimHei" pitchFamily="49" charset="-122"/>
              </a:rPr>
              <a:t>，就是神的七灵，奉差遣往普天下去的。</a:t>
            </a:r>
            <a:r>
              <a:rPr lang="en-US" altLang="zh-CN" sz="2400">
                <a:solidFill>
                  <a:schemeClr val="bg2"/>
                </a:solidFill>
                <a:latin typeface="SimHei" pitchFamily="49" charset="-122"/>
              </a:rPr>
              <a:t>(</a:t>
            </a:r>
            <a:r>
              <a:rPr lang="zh-CN" altLang="en-US" sz="2400">
                <a:solidFill>
                  <a:schemeClr val="bg2"/>
                </a:solidFill>
                <a:latin typeface="SimHei" pitchFamily="49" charset="-122"/>
              </a:rPr>
              <a:t>启</a:t>
            </a:r>
            <a:r>
              <a:rPr lang="en-US" altLang="zh-CN" sz="2400">
                <a:solidFill>
                  <a:schemeClr val="bg2"/>
                </a:solidFill>
                <a:latin typeface="SimHei" pitchFamily="49" charset="-122"/>
              </a:rPr>
              <a:t>5:6)</a:t>
            </a:r>
            <a:endParaRPr lang="en-US" altLang="zh-TW" sz="2400">
              <a:solidFill>
                <a:schemeClr val="bg2"/>
              </a:solidFill>
              <a:latin typeface="SimHei" pitchFamily="49" charset="-122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25850" y="612775"/>
            <a:ext cx="48641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50000"/>
              </a:spcAft>
            </a:pPr>
            <a:r>
              <a:rPr lang="zh-CN" altLang="en-US" sz="2400">
                <a:latin typeface="SimHei" pitchFamily="49" charset="-122"/>
              </a:rPr>
              <a:t>看哪，我在约书亚面前所立的石头，在一块石头上有</a:t>
            </a:r>
            <a:r>
              <a:rPr lang="zh-CN" altLang="en-US" sz="2400">
                <a:solidFill>
                  <a:srgbClr val="FF0000"/>
                </a:solidFill>
                <a:latin typeface="SimHei" pitchFamily="49" charset="-122"/>
              </a:rPr>
              <a:t>七眼</a:t>
            </a:r>
            <a:r>
              <a:rPr lang="zh-CN" altLang="en-US" sz="2400">
                <a:latin typeface="SimHei" pitchFamily="49" charset="-122"/>
              </a:rPr>
              <a:t>。万军之耶和华说：我要亲自雕刻这石头，并要在一日之间除掉这地的罪孽。</a:t>
            </a:r>
            <a:r>
              <a:rPr lang="en-US" altLang="zh-CN" sz="2400">
                <a:solidFill>
                  <a:schemeClr val="bg2"/>
                </a:solidFill>
                <a:latin typeface="SimHei" pitchFamily="49" charset="-122"/>
              </a:rPr>
              <a:t>(</a:t>
            </a:r>
            <a:r>
              <a:rPr lang="zh-CN" altLang="en-US" sz="2400">
                <a:solidFill>
                  <a:schemeClr val="bg2"/>
                </a:solidFill>
                <a:latin typeface="SimHei" pitchFamily="49" charset="-122"/>
              </a:rPr>
              <a:t>亚</a:t>
            </a:r>
            <a:r>
              <a:rPr lang="en-US" altLang="zh-CN" sz="2400">
                <a:solidFill>
                  <a:schemeClr val="bg2"/>
                </a:solidFill>
                <a:latin typeface="SimHei" pitchFamily="49" charset="-122"/>
              </a:rPr>
              <a:t>3:9)</a:t>
            </a:r>
            <a:endParaRPr lang="en-US" altLang="zh-TW" sz="2400">
              <a:solidFill>
                <a:schemeClr val="bg2"/>
              </a:solidFill>
              <a:latin typeface="SimHei" pitchFamily="49" charset="-122"/>
            </a:endParaRPr>
          </a:p>
        </p:txBody>
      </p:sp>
      <p:pic>
        <p:nvPicPr>
          <p:cNvPr id="31752" name="Picture 8" descr="7 eyes st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3292475" cy="247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3" name="Picture 9" descr="lionlamb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473450"/>
            <a:ext cx="2809875" cy="2990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4" name="Oval 10"/>
          <p:cNvSpPr>
            <a:spLocks noChangeArrowheads="1"/>
          </p:cNvSpPr>
          <p:nvPr/>
        </p:nvSpPr>
        <p:spPr bwMode="auto">
          <a:xfrm rot="-613863">
            <a:off x="3621088" y="3355975"/>
            <a:ext cx="1317625" cy="6588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SimHei" pitchFamily="49" charset="-122"/>
              </a:rPr>
              <a:t>启示录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486400" y="2990850"/>
            <a:ext cx="2936875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400">
                <a:latin typeface="SimHei" pitchFamily="49" charset="-122"/>
              </a:rPr>
              <a:t>石头 </a:t>
            </a:r>
            <a:r>
              <a:rPr lang="en-US" altLang="zh-CN" sz="2400">
                <a:latin typeface="SimHei" pitchFamily="49" charset="-122"/>
              </a:rPr>
              <a:t>= </a:t>
            </a:r>
            <a:r>
              <a:rPr lang="zh-CN" altLang="en-US" sz="2400">
                <a:latin typeface="SimHei" pitchFamily="49" charset="-122"/>
              </a:rPr>
              <a:t>羔羊 </a:t>
            </a:r>
            <a:r>
              <a:rPr lang="en-US" altLang="zh-CN" sz="2400">
                <a:latin typeface="SimHei" pitchFamily="49" charset="-122"/>
              </a:rPr>
              <a:t>= </a:t>
            </a:r>
            <a:r>
              <a:rPr lang="zh-CN" altLang="en-US" sz="2400">
                <a:latin typeface="SimHei" pitchFamily="49" charset="-122"/>
              </a:rPr>
              <a:t>基督</a:t>
            </a:r>
            <a:endParaRPr lang="zh-TW" altLang="en-US" sz="2400">
              <a:latin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4" grpId="0" animBg="1"/>
      <p:bldP spid="3175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420</Words>
  <Application>Microsoft Office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</dc:creator>
  <cp:lastModifiedBy>liuss</cp:lastModifiedBy>
  <cp:revision>78</cp:revision>
  <dcterms:created xsi:type="dcterms:W3CDTF">2013-08-22T08:10:31Z</dcterms:created>
  <dcterms:modified xsi:type="dcterms:W3CDTF">2016-09-16T23:17:09Z</dcterms:modified>
</cp:coreProperties>
</file>