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91" r:id="rId4"/>
    <p:sldId id="323" r:id="rId5"/>
    <p:sldId id="292" r:id="rId6"/>
    <p:sldId id="335" r:id="rId7"/>
    <p:sldId id="336" r:id="rId8"/>
    <p:sldId id="303" r:id="rId9"/>
    <p:sldId id="28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57DA9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87165" autoAdjust="0"/>
  </p:normalViewPr>
  <p:slideViewPr>
    <p:cSldViewPr>
      <p:cViewPr>
        <p:scale>
          <a:sx n="50" d="100"/>
          <a:sy n="50" d="100"/>
        </p:scale>
        <p:origin x="-27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2017-4-2 </a:t>
            </a:r>
            <a:r>
              <a:rPr lang="zh-CN" altLang="en-US" dirty="0" smtClean="0"/>
              <a:t>周日</a:t>
            </a:r>
            <a:r>
              <a:rPr lang="en-US" altLang="zh-CN" dirty="0" smtClean="0"/>
              <a:t>GLS</a:t>
            </a:r>
            <a:r>
              <a:rPr lang="zh-CN" altLang="en-US" dirty="0" smtClean="0"/>
              <a:t>主日分享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6295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2920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763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34318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48891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6270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37390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50597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53643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31288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36502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18482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67094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028527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5071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45478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  <p:bldP spid="1060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657145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撒迦利亚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书第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6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叫神的心得安慰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神的</a:t>
            </a:r>
            <a:r>
              <a:rPr lang="zh-CN" altLang="en-US" dirty="0" smtClean="0"/>
              <a:t>形像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超越人类的</a:t>
            </a:r>
            <a:r>
              <a:rPr lang="zh-CN" altLang="en-US" dirty="0" smtClean="0"/>
              <a:t>部分：</a:t>
            </a:r>
            <a:r>
              <a:rPr lang="zh-CN" altLang="en-US" dirty="0" smtClean="0"/>
              <a:t>全知全能全</a:t>
            </a:r>
            <a:r>
              <a:rPr lang="zh-CN" altLang="en-US" dirty="0" smtClean="0"/>
              <a:t>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遗传给人类的</a:t>
            </a:r>
            <a:r>
              <a:rPr lang="zh-CN" altLang="en-US" dirty="0" smtClean="0"/>
              <a:t>部分：</a:t>
            </a:r>
            <a:r>
              <a:rPr lang="zh-CN" altLang="en-US" dirty="0" smtClean="0"/>
              <a:t>理智情感意志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神的内心</a:t>
            </a:r>
            <a:r>
              <a:rPr lang="zh-CN" altLang="en-US" dirty="0" smtClean="0"/>
              <a:t>情感</a:t>
            </a:r>
            <a:endParaRPr lang="en-US" altLang="zh-CN" dirty="0"/>
          </a:p>
          <a:p>
            <a:pPr lvl="1"/>
            <a:r>
              <a:rPr lang="zh-CN" altLang="en-US" dirty="0" smtClean="0"/>
              <a:t>原来大能的神也需要安慰，如何能够叫神的心得安慰</a:t>
            </a:r>
            <a:r>
              <a:rPr lang="zh-CN" altLang="en-US" dirty="0" smtClean="0"/>
              <a:t>呢</a:t>
            </a:r>
            <a:r>
              <a:rPr lang="zh-CN" altLang="en-US" dirty="0" smtClean="0"/>
              <a:t>？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上下文</a:t>
            </a:r>
            <a:endParaRPr lang="en-US" altLang="zh-CN" dirty="0"/>
          </a:p>
          <a:p>
            <a:pPr lvl="1"/>
            <a:r>
              <a:rPr lang="zh-CN" altLang="en-US" dirty="0" smtClean="0"/>
              <a:t>上文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第</a:t>
            </a:r>
            <a:r>
              <a:rPr lang="en-US" dirty="0" smtClean="0"/>
              <a:t>5</a:t>
            </a:r>
            <a:r>
              <a:rPr lang="zh-CN" altLang="en-US" dirty="0" smtClean="0"/>
              <a:t>章飞行书卷和量器妇人的异</a:t>
            </a:r>
            <a:r>
              <a:rPr lang="zh-CN" altLang="en-US" dirty="0" smtClean="0"/>
              <a:t>象</a:t>
            </a:r>
            <a:endParaRPr lang="en-US" altLang="zh-CN" sz="2000" dirty="0" smtClean="0"/>
          </a:p>
          <a:p>
            <a:pPr lvl="2"/>
            <a:r>
              <a:rPr lang="en-US" dirty="0" smtClean="0"/>
              <a:t>8</a:t>
            </a:r>
            <a:r>
              <a:rPr lang="zh-CN" altLang="en-US" dirty="0" smtClean="0"/>
              <a:t>个异象中的第</a:t>
            </a:r>
            <a:r>
              <a:rPr lang="en-US" dirty="0" smtClean="0"/>
              <a:t>6</a:t>
            </a:r>
            <a:r>
              <a:rPr lang="zh-CN" altLang="en-US" dirty="0" smtClean="0"/>
              <a:t>和第</a:t>
            </a:r>
            <a:r>
              <a:rPr lang="en-US" dirty="0" smtClean="0"/>
              <a:t>7</a:t>
            </a:r>
            <a:r>
              <a:rPr lang="zh-CN" altLang="en-US" dirty="0" smtClean="0"/>
              <a:t>个，透过这</a:t>
            </a:r>
            <a:r>
              <a:rPr lang="en-US" dirty="0" smtClean="0"/>
              <a:t>2</a:t>
            </a:r>
            <a:r>
              <a:rPr lang="zh-CN" altLang="en-US" dirty="0" smtClean="0"/>
              <a:t>个异象，神向我们显明将来的审判，提醒我们远离罪恶，因为神监察人心，主若究察罪孽，无人能站立得住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下文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第</a:t>
            </a:r>
            <a:r>
              <a:rPr lang="en-US" dirty="0" smtClean="0"/>
              <a:t>7</a:t>
            </a:r>
            <a:r>
              <a:rPr lang="zh-CN" altLang="en-US" dirty="0" smtClean="0"/>
              <a:t>章先知从异象中回归</a:t>
            </a:r>
            <a:r>
              <a:rPr lang="zh-CN" altLang="en-US" dirty="0" smtClean="0"/>
              <a:t>现实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警告</a:t>
            </a:r>
            <a:r>
              <a:rPr lang="zh-CN" altLang="en-US" dirty="0" smtClean="0"/>
              <a:t>百姓和祭司在禁食方面空有</a:t>
            </a:r>
            <a:r>
              <a:rPr lang="zh-CN" altLang="en-US" dirty="0" smtClean="0"/>
              <a:t>仪式</a:t>
            </a:r>
            <a:endParaRPr lang="en-US" altLang="zh-CN" dirty="0" smtClean="0"/>
          </a:p>
          <a:p>
            <a:pPr marL="457200" lvl="1" indent="457200">
              <a:lnSpc>
                <a:spcPct val="12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621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大纲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3460750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4325938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927225" y="5183188"/>
            <a:ext cx="5311775" cy="688975"/>
            <a:chOff x="720" y="1392"/>
            <a:chExt cx="4058" cy="480"/>
          </a:xfrm>
        </p:grpSpPr>
        <p:sp>
          <p:nvSpPr>
            <p:cNvPr id="718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927225" y="2597150"/>
            <a:ext cx="5311775" cy="688975"/>
            <a:chOff x="720" y="1392"/>
            <a:chExt cx="4058" cy="480"/>
          </a:xfrm>
        </p:grpSpPr>
        <p:sp>
          <p:nvSpPr>
            <p:cNvPr id="718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8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white">
          <a:xfrm>
            <a:off x="2393950" y="27114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引言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    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35687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异象的解释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2" y="4427538"/>
            <a:ext cx="468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如何叫神的心得安慰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white">
          <a:xfrm>
            <a:off x="2405063" y="5275263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3.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总结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pic>
        <p:nvPicPr>
          <p:cNvPr id="7195" name="Picture 27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27200" y="5146675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43005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449638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1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31963" y="2592388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9954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异象的解释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马车的异象（</a:t>
            </a:r>
            <a:r>
              <a:rPr lang="en-US" altLang="zh-CN" dirty="0" smtClean="0"/>
              <a:t>v1-8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两</a:t>
            </a:r>
            <a:r>
              <a:rPr lang="zh-CN" altLang="en-US" dirty="0" smtClean="0"/>
              <a:t>山（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锡安山 </a:t>
            </a:r>
            <a:r>
              <a:rPr lang="en-US" altLang="zh-CN" dirty="0" smtClean="0"/>
              <a:t>[</a:t>
            </a:r>
            <a:r>
              <a:rPr lang="zh-CN" altLang="en-US" dirty="0" smtClean="0"/>
              <a:t>来</a:t>
            </a:r>
            <a:r>
              <a:rPr lang="en-US" altLang="zh-CN" dirty="0" smtClean="0"/>
              <a:t>12:22] 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橄榄</a:t>
            </a:r>
            <a:r>
              <a:rPr lang="zh-CN" altLang="en-US" dirty="0" smtClean="0"/>
              <a:t>山 </a:t>
            </a:r>
            <a:r>
              <a:rPr lang="en-US" altLang="zh-CN" dirty="0" smtClean="0"/>
              <a:t>[</a:t>
            </a:r>
            <a:r>
              <a:rPr lang="zh-CN" altLang="en-US" dirty="0" smtClean="0"/>
              <a:t>徒</a:t>
            </a:r>
            <a:r>
              <a:rPr lang="en-US" altLang="zh-CN" dirty="0" smtClean="0"/>
              <a:t>1:11-12]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zh-CN" altLang="en-US" dirty="0" smtClean="0"/>
              <a:t>马车的象征（</a:t>
            </a:r>
            <a:r>
              <a:rPr lang="en-US" altLang="zh-CN" dirty="0" smtClean="0"/>
              <a:t>v2-5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风和灵 </a:t>
            </a:r>
            <a:r>
              <a:rPr lang="en-US" altLang="zh-CN" dirty="0" smtClean="0"/>
              <a:t>[</a:t>
            </a:r>
            <a:r>
              <a:rPr lang="zh-CN" altLang="en-US" dirty="0" smtClean="0"/>
              <a:t>来</a:t>
            </a:r>
            <a:r>
              <a:rPr lang="en-US" altLang="zh-CN" dirty="0" smtClean="0"/>
              <a:t>1:7]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）马车的方向和使命（</a:t>
            </a:r>
            <a:r>
              <a:rPr lang="en-US" altLang="zh-CN" dirty="0" smtClean="0"/>
              <a:t>v6-8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不同时期或不同性质的政治权势或军事</a:t>
            </a:r>
            <a:r>
              <a:rPr lang="zh-CN" altLang="en-US" dirty="0" smtClean="0"/>
              <a:t>力量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对比</a:t>
            </a:r>
            <a:r>
              <a:rPr lang="zh-CN" altLang="en-US" dirty="0" smtClean="0"/>
              <a:t>启示录的四马 </a:t>
            </a:r>
            <a:r>
              <a:rPr lang="en-US" dirty="0" smtClean="0"/>
              <a:t>[</a:t>
            </a:r>
            <a:r>
              <a:rPr lang="zh-CN" altLang="en-US" dirty="0" smtClean="0"/>
              <a:t>启</a:t>
            </a:r>
            <a:r>
              <a:rPr lang="en-US" dirty="0" smtClean="0"/>
              <a:t>6:1-8]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异象的解释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约书亚加冕象（</a:t>
            </a:r>
            <a:r>
              <a:rPr lang="en-US" altLang="zh-CN" dirty="0" smtClean="0"/>
              <a:t>v9-15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）冠冕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v9-11,14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金银谁出 </a:t>
            </a:r>
            <a:r>
              <a:rPr lang="en-US" altLang="zh-CN" dirty="0" smtClean="0"/>
              <a:t>[v10</a:t>
            </a:r>
            <a:r>
              <a:rPr lang="en-US" altLang="zh-CN" dirty="0" smtClean="0"/>
              <a:t>] </a:t>
            </a:r>
            <a:r>
              <a:rPr lang="zh-CN" altLang="en-US" dirty="0" smtClean="0"/>
              <a:t>、归属</a:t>
            </a:r>
            <a:r>
              <a:rPr lang="en-US" altLang="zh-CN" dirty="0" smtClean="0"/>
              <a:t>[v14]</a:t>
            </a:r>
            <a:r>
              <a:rPr lang="zh-CN" altLang="en-US" dirty="0" smtClean="0"/>
              <a:t>、对比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[</a:t>
            </a:r>
            <a:r>
              <a:rPr lang="zh-CN" altLang="en-US" dirty="0" smtClean="0"/>
              <a:t>亚</a:t>
            </a:r>
            <a:r>
              <a:rPr lang="en-US" altLang="zh-CN" dirty="0" smtClean="0"/>
              <a:t>3:5]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）大卫的苗裔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v12-13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麦基洗德 </a:t>
            </a:r>
            <a:r>
              <a:rPr lang="en-US" altLang="zh-CN" dirty="0" smtClean="0"/>
              <a:t>[</a:t>
            </a:r>
            <a:r>
              <a:rPr lang="zh-CN" altLang="en-US" dirty="0" smtClean="0"/>
              <a:t>来</a:t>
            </a:r>
            <a:r>
              <a:rPr lang="en-US" altLang="zh-CN" dirty="0" smtClean="0"/>
              <a:t>7:11-17</a:t>
            </a:r>
            <a:r>
              <a:rPr lang="en-US" altLang="zh-CN" dirty="0" smtClean="0"/>
              <a:t>] </a:t>
            </a:r>
          </a:p>
          <a:p>
            <a:pPr lvl="2"/>
            <a:r>
              <a:rPr lang="zh-CN" altLang="en-US" dirty="0" smtClean="0"/>
              <a:t>两种职分的和平 </a:t>
            </a:r>
            <a:r>
              <a:rPr lang="en-US" altLang="zh-CN" dirty="0" smtClean="0"/>
              <a:t>[</a:t>
            </a:r>
            <a:r>
              <a:rPr lang="zh-CN" altLang="en-US" dirty="0" smtClean="0"/>
              <a:t>撒上</a:t>
            </a:r>
            <a:r>
              <a:rPr lang="en-US" dirty="0" smtClean="0"/>
              <a:t>13:8-14</a:t>
            </a:r>
            <a:r>
              <a:rPr lang="en-US" altLang="zh-CN" dirty="0" smtClean="0"/>
              <a:t>] [</a:t>
            </a:r>
            <a:r>
              <a:rPr lang="zh-CN" altLang="en-US" dirty="0" smtClean="0"/>
              <a:t>彼前</a:t>
            </a:r>
            <a:r>
              <a:rPr lang="en-US" dirty="0" smtClean="0"/>
              <a:t>2:9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）圣殿（</a:t>
            </a:r>
            <a:r>
              <a:rPr lang="en-US" altLang="zh-CN" dirty="0" smtClean="0"/>
              <a:t>v15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有形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无形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</a:t>
            </a:r>
            <a:r>
              <a:rPr lang="en-US" altLang="zh-CN" sz="4000" dirty="0" smtClean="0">
                <a:ea typeface="宋体" charset="-122"/>
              </a:rPr>
              <a:t>.</a:t>
            </a:r>
            <a:r>
              <a:rPr lang="zh-CN" altLang="en-US" sz="4000" dirty="0" smtClean="0"/>
              <a:t>如何叫神的</a:t>
            </a:r>
            <a:r>
              <a:rPr lang="zh-CN" altLang="en-US" sz="4000" dirty="0" smtClean="0"/>
              <a:t>心得</a:t>
            </a:r>
            <a:r>
              <a:rPr lang="zh-CN" altLang="en-US" sz="4000" dirty="0" smtClean="0"/>
              <a:t>安慰</a:t>
            </a:r>
            <a:r>
              <a:rPr lang="zh-CN" altLang="en-US" sz="4000" dirty="0" smtClean="0">
                <a:ea typeface="宋体" charset="-122"/>
              </a:rPr>
              <a:t>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.1 </a:t>
            </a:r>
            <a:r>
              <a:rPr lang="zh-CN" altLang="en-US" dirty="0" smtClean="0"/>
              <a:t>邪路</a:t>
            </a:r>
            <a:r>
              <a:rPr lang="zh-CN" altLang="en-US" dirty="0" smtClean="0"/>
              <a:t>转回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从悖逆的路上</a:t>
            </a:r>
            <a:r>
              <a:rPr lang="zh-CN" altLang="en-US" dirty="0" smtClean="0"/>
              <a:t>转回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大卫犯罪后</a:t>
            </a:r>
            <a:r>
              <a:rPr lang="zh-CN" altLang="en-US" dirty="0" smtClean="0"/>
              <a:t>认罪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浪子回头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彼得不认主，后来</a:t>
            </a:r>
            <a:r>
              <a:rPr lang="zh-CN" altLang="en-US" dirty="0" smtClean="0"/>
              <a:t>悔改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en-US" dirty="0" smtClean="0"/>
              <a:t>犹大卖主后</a:t>
            </a:r>
            <a:r>
              <a:rPr lang="zh-CN" altLang="en-US" dirty="0" smtClean="0"/>
              <a:t>自杀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行</a:t>
            </a:r>
            <a:r>
              <a:rPr lang="zh-CN" altLang="en-US" dirty="0" smtClean="0"/>
              <a:t>在正路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做到神的心意</a:t>
            </a:r>
            <a:r>
              <a:rPr lang="zh-CN" altLang="en-US" dirty="0" smtClean="0"/>
              <a:t>当中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）以父的事为念 </a:t>
            </a:r>
            <a:r>
              <a:rPr lang="en-US" dirty="0" smtClean="0"/>
              <a:t>[</a:t>
            </a:r>
            <a:r>
              <a:rPr lang="zh-CN" altLang="en-US" dirty="0" smtClean="0"/>
              <a:t>路</a:t>
            </a:r>
            <a:r>
              <a:rPr lang="en-US" dirty="0" smtClean="0"/>
              <a:t>2:49</a:t>
            </a:r>
            <a:r>
              <a:rPr lang="en-US" dirty="0" smtClean="0"/>
              <a:t>]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）照神的意思 </a:t>
            </a:r>
            <a:r>
              <a:rPr lang="en-US" dirty="0" smtClean="0"/>
              <a:t>[</a:t>
            </a:r>
            <a:r>
              <a:rPr lang="zh-CN" altLang="en-US" dirty="0" smtClean="0"/>
              <a:t>太</a:t>
            </a:r>
            <a:r>
              <a:rPr lang="en-US" dirty="0" smtClean="0"/>
              <a:t>26:39]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02482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总结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pPr lvl="1"/>
            <a:r>
              <a:rPr lang="en-US" dirty="0" smtClean="0"/>
              <a:t>[</a:t>
            </a:r>
            <a:r>
              <a:rPr lang="zh-CN" altLang="en-US" dirty="0" smtClean="0"/>
              <a:t>诗篇</a:t>
            </a:r>
            <a:r>
              <a:rPr lang="en-US" dirty="0" smtClean="0"/>
              <a:t>1:1-3</a:t>
            </a:r>
            <a:r>
              <a:rPr lang="en-US" dirty="0" smtClean="0"/>
              <a:t>]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</a:t>
            </a:r>
            <a:r>
              <a:rPr lang="zh-CN" altLang="en-US" dirty="0" smtClean="0"/>
              <a:t>叫神的心得安慰，</a:t>
            </a:r>
            <a:r>
              <a:rPr lang="en-US" dirty="0" smtClean="0"/>
              <a:t>1</a:t>
            </a:r>
            <a:r>
              <a:rPr lang="zh-CN" altLang="en-US" dirty="0" smtClean="0"/>
              <a:t>节告诉我们要从悖逆的路上转回，不从恶人的计谋，不站罪人的道路，不坐亵慢人的座位。</a:t>
            </a:r>
            <a:r>
              <a:rPr lang="en-US" dirty="0" smtClean="0"/>
              <a:t>2</a:t>
            </a:r>
            <a:r>
              <a:rPr lang="zh-CN" altLang="en-US" dirty="0" smtClean="0"/>
              <a:t>节告诉我们要行在神的心意当中，惟喜爱耶和华的律法，昼夜思想。我们不仅要在心思意念里面昼夜思想，而且要体现在日常生活的具体的言行举止当中。盼望我们都能做一位叫父神的心得安慰的儿女</a:t>
            </a:r>
            <a:r>
              <a:rPr lang="zh-CN" altLang="en-US" dirty="0" smtClean="0"/>
              <a:t>。</a:t>
            </a:r>
            <a:endParaRPr lang="en-US" altLang="zh-CN" sz="3200" dirty="0"/>
          </a:p>
          <a:p>
            <a:pPr lvl="2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001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875</TotalTime>
  <Words>507</Words>
  <Application>Microsoft Office PowerPoint</Application>
  <PresentationFormat>全屏显示(4:3)</PresentationFormat>
  <Paragraphs>63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查经-马和角的异象-亚1</vt:lpstr>
      <vt:lpstr>撒迦利亚书第6章 叫神的心得安慰</vt:lpstr>
      <vt:lpstr>引言</vt:lpstr>
      <vt:lpstr>引言</vt:lpstr>
      <vt:lpstr>大纲</vt:lpstr>
      <vt:lpstr>1.异象的解释 </vt:lpstr>
      <vt:lpstr>1.异象的解释 </vt:lpstr>
      <vt:lpstr>2.如何叫神的心得安慰 </vt:lpstr>
      <vt:lpstr>总结</vt:lpstr>
      <vt:lpstr>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微软用户</cp:lastModifiedBy>
  <cp:revision>307</cp:revision>
  <dcterms:created xsi:type="dcterms:W3CDTF">2016-03-12T08:06:17Z</dcterms:created>
  <dcterms:modified xsi:type="dcterms:W3CDTF">2017-04-01T23:06:14Z</dcterms:modified>
</cp:coreProperties>
</file>