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1" r:id="rId4"/>
    <p:sldId id="335" r:id="rId5"/>
    <p:sldId id="292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03" r:id="rId14"/>
    <p:sldId id="28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3503" autoAdjust="0"/>
  </p:normalViewPr>
  <p:slideViewPr>
    <p:cSldViewPr>
      <p:cViewPr>
        <p:scale>
          <a:sx n="66" d="100"/>
          <a:sy n="66" d="100"/>
        </p:scale>
        <p:origin x="-8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</a:t>
            </a: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秘诀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2017-8-13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我为这福音受苦难，甚至被捆绑，像犯人一样；然而，神的道却不被捆绑。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有可信的话说：“我们若与基督同死，也必与他同活；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我们若能忍耐，也必和他一同作王；我们若不认他，他也必不认我们。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我们纵然失信，他仍是可信的，因为他不能背乎自己。”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福音的果效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）同死同活与做王（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回顾：保罗迫切盼望提摩太能够快速成长起来，继承保罗的使命。保罗的这份期盼，也代表神对我们的期望。这次我们分享了三对命令动词短语：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）得着刚强与传递教训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）同受苦难与同领话语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）谨记福音内容与提醒福音果效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）福音在我身上发生了什么果效？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我的成长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在座的没有一位是看着我长大的，但有不少属灵长辈是看着我的属灵生命长大的。</a:t>
            </a:r>
            <a:endParaRPr lang="en-US" altLang="zh-CN" sz="2400" dirty="0" smtClean="0"/>
          </a:p>
          <a:p>
            <a:r>
              <a:rPr lang="zh-CN" altLang="en-US" dirty="0" smtClean="0"/>
              <a:t>孩子成长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今天正好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个月大，最近体重身高长得有些慢，全家人都有些着急。</a:t>
            </a:r>
            <a:endParaRPr lang="en-US" altLang="zh-CN" sz="2400" dirty="0" smtClean="0"/>
          </a:p>
          <a:p>
            <a:r>
              <a:rPr lang="zh-CN" altLang="en-US" dirty="0" smtClean="0"/>
              <a:t>我们的属灵生命成长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我们的属灵生命是不是也会遇到停滞不前的状况？我们选择任凭这种状态持续下去还是努力寻求改变？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最后一封书信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写给提摩太个人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上文，在提摩太后书第一章，生命传承的要素，包括如神的生命、属神的心志、得神的恩赐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下文第三章，保罗提醒提摩太如何面对末世的危难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个命令语气的动词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跟属灵生命的成长有关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两两一组，分成六组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v1-14   </a:t>
            </a:r>
            <a:r>
              <a:rPr lang="zh-CN" altLang="en-US" dirty="0" smtClean="0"/>
              <a:t>属灵生命成长的必要因素的前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v15-26 </a:t>
            </a:r>
            <a:r>
              <a:rPr lang="zh-CN" altLang="en-US" dirty="0" smtClean="0"/>
              <a:t>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个必要因素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err="1" smtClean="0"/>
              <a:t>ing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</a:t>
            </a:r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传递教训交托善道（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同受苦难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家人没有信主，很难相信；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羊群成长缓慢，用尽力气也</a:t>
            </a:r>
            <a:r>
              <a:rPr lang="zh-CN" altLang="en-US" dirty="0" smtClean="0"/>
              <a:t>不</a:t>
            </a:r>
            <a:r>
              <a:rPr lang="zh-CN" altLang="en-US" dirty="0" smtClean="0"/>
              <a:t>长。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1082</TotalTime>
  <Words>1374</Words>
  <Application>Microsoft Office PowerPoint</Application>
  <PresentationFormat>全屏显示(4:3)</PresentationFormat>
  <Paragraphs>123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查经-马和角的异象-亚1</vt:lpstr>
      <vt:lpstr>提摩太后书2章1-14节 属灵生命成长 的秘诀 2017-8-13</vt:lpstr>
      <vt:lpstr>引言</vt:lpstr>
      <vt:lpstr>引言</vt:lpstr>
      <vt:lpstr>引言</vt:lpstr>
      <vt:lpstr>1.得着刚强与传递教训（v1-2） </vt:lpstr>
      <vt:lpstr>1.得着刚强与传递教训（v1-2） </vt:lpstr>
      <vt:lpstr>1.得着刚强与传递教训（v1-2） </vt:lpstr>
      <vt:lpstr>2.同受苦难与同领话语（v3-7） </vt:lpstr>
      <vt:lpstr>2.同受苦难与同领话语（v3-7） </vt:lpstr>
      <vt:lpstr>3.谨记福音内容与提醒福音果效（v8-14） </vt:lpstr>
      <vt:lpstr>3.谨记福音内容与提醒福音果效（v8-14） </vt:lpstr>
      <vt:lpstr>3.谨记福音内容与提醒福音果效（v8-14）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358</cp:revision>
  <dcterms:created xsi:type="dcterms:W3CDTF">2016-03-12T08:06:17Z</dcterms:created>
  <dcterms:modified xsi:type="dcterms:W3CDTF">2017-08-12T08:01:02Z</dcterms:modified>
</cp:coreProperties>
</file>