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91" r:id="rId4"/>
    <p:sldId id="323" r:id="rId5"/>
    <p:sldId id="292" r:id="rId6"/>
    <p:sldId id="332" r:id="rId7"/>
    <p:sldId id="333" r:id="rId8"/>
    <p:sldId id="334" r:id="rId9"/>
    <p:sldId id="303" r:id="rId10"/>
    <p:sldId id="2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7DA9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7165" autoAdjust="0"/>
  </p:normalViewPr>
  <p:slideViewPr>
    <p:cSldViewPr>
      <p:cViewPr>
        <p:scale>
          <a:sx n="66" d="100"/>
          <a:sy n="66" d="100"/>
        </p:scale>
        <p:origin x="-16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2016-10-13 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GLS</a:t>
            </a:r>
            <a:r>
              <a:rPr lang="zh-CN" altLang="en-US" dirty="0" smtClean="0"/>
              <a:t>团契分享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5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坦然无惧的终点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充实圆满的过程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）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充满盼望的未来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回顾，应用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920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对使徒教训的服从（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 </a:t>
            </a:r>
            <a:r>
              <a:rPr lang="zh-CN" altLang="en-US" dirty="0" smtClean="0"/>
              <a:t>使徒的教训和品德（</a:t>
            </a:r>
            <a:r>
              <a:rPr lang="en-US" altLang="zh-CN" dirty="0" smtClean="0"/>
              <a:t>v10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本节圣经一方面表示提摩太和别的传道人不一样，是服从使徒教训的；另一方面也说神的真仆人的教训，和那些假师傅的教训是多么的不同。在很多教会背离真道的时候，还有人服从使徒所说所行的，这实在是主的仆人最大的安慰。保罗说提摩太已服从了他的教训、品行、志向、信心、宽容、爱心、忍耐，在这里共提及七样，我们来一一进行查考。</a:t>
            </a:r>
          </a:p>
          <a:p>
            <a:r>
              <a:rPr lang="en-US" altLang="zh-CN" dirty="0" smtClean="0"/>
              <a:t>a) </a:t>
            </a:r>
            <a:r>
              <a:rPr lang="zh-CN" altLang="en-US" dirty="0" smtClean="0"/>
              <a:t>保罗的教训</a:t>
            </a:r>
          </a:p>
          <a:p>
            <a:r>
              <a:rPr lang="zh-CN" altLang="en-US" dirty="0" smtClean="0"/>
              <a:t>　　保罗的教训是怎样的呢？他对帖撒罗尼迦的人说：“我们的劝勉，不是出于错误，不是出于污秽，也不是用诡诈；但神既然验中了我们，把福音托付我们，我们就照样讲，不是要讨人喜欢，乃是要讨那察验我们心的神喜欢”（帖前</a:t>
            </a:r>
            <a:r>
              <a:rPr lang="en-US" altLang="zh-CN" dirty="0" smtClean="0"/>
              <a:t>2:3-4</a:t>
            </a:r>
            <a:r>
              <a:rPr lang="zh-CN" altLang="en-US" dirty="0" smtClean="0"/>
              <a:t>）。他的教训是正确的，不但内容正确，动机和所用的手段也是正确的；完全不求人的欢喜，乃是要求神的欢喜。这样的教训是我们所应该服从的，真理的战士应该用真理来教训人，而自己也要服从真理。</a:t>
            </a:r>
          </a:p>
          <a:p>
            <a:r>
              <a:rPr lang="en-US" altLang="zh-CN" dirty="0" smtClean="0"/>
              <a:t>b) </a:t>
            </a:r>
            <a:r>
              <a:rPr lang="zh-CN" altLang="en-US" dirty="0" smtClean="0"/>
              <a:t>保罗的品行</a:t>
            </a:r>
          </a:p>
          <a:p>
            <a:r>
              <a:rPr lang="zh-CN" altLang="en-US" dirty="0" smtClean="0"/>
              <a:t>　　“弟兄们，你们记念我们的辛苦劳碌，昼夜作工，传神的福音给你们，免得叫你们一人受累。我们向你们信主的人，是何等圣洁、公义，无可指摘，有你们作见证，也有神作见证”（帖前</a:t>
            </a:r>
            <a:r>
              <a:rPr lang="en-US" altLang="zh-CN" dirty="0" smtClean="0"/>
              <a:t>2:9-10</a:t>
            </a:r>
            <a:r>
              <a:rPr lang="zh-CN" altLang="en-US" dirty="0" smtClean="0"/>
              <a:t>）。保罗的品行无可指摘，让人挑不出毛病来，实在是我们效法的榜样。</a:t>
            </a:r>
          </a:p>
          <a:p>
            <a:r>
              <a:rPr lang="en-US" altLang="zh-CN" dirty="0" smtClean="0"/>
              <a:t>c) </a:t>
            </a:r>
            <a:r>
              <a:rPr lang="zh-CN" altLang="en-US" dirty="0" smtClean="0"/>
              <a:t>保罗的志向 </a:t>
            </a:r>
            <a:r>
              <a:rPr lang="en-US" altLang="zh-CN" dirty="0" smtClean="0"/>
              <a:t>purpose </a:t>
            </a:r>
          </a:p>
          <a:p>
            <a:r>
              <a:rPr lang="zh-CN" altLang="en-US" dirty="0" smtClean="0"/>
              <a:t>　　圣经中提及保罗的志向，足以作信徒的好榜样：“因为我曾定了主意，在你们中间不知道别的，只知道耶稣基督，并祂钉十字架”（林前</a:t>
            </a:r>
            <a:r>
              <a:rPr lang="en-US" altLang="zh-CN" dirty="0" smtClean="0"/>
              <a:t>2:2</a:t>
            </a:r>
            <a:r>
              <a:rPr lang="zh-CN" altLang="en-US" dirty="0" smtClean="0"/>
              <a:t>）；	“所以，无论是住在身内，离开身外，我们立了志向，要得主的喜悦”（林后</a:t>
            </a:r>
            <a:r>
              <a:rPr lang="en-US" altLang="zh-CN" dirty="0" smtClean="0"/>
              <a:t>5:9</a:t>
            </a:r>
            <a:r>
              <a:rPr lang="zh-CN" altLang="en-US" dirty="0" smtClean="0"/>
              <a:t>）。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1:10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）（罗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15:20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657145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6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-8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荣耀的人生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2400" dirty="0" smtClean="0">
                <a:solidFill>
                  <a:srgbClr val="0070C0"/>
                </a:solidFill>
                <a:ea typeface="宋体" charset="-122"/>
              </a:rPr>
              <a:t>破解人生迷茫的难题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破解人生难题系列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</a:t>
            </a:r>
            <a:r>
              <a:rPr lang="zh-CN" altLang="zh-CN" dirty="0" smtClean="0"/>
              <a:t>解</a:t>
            </a:r>
            <a:r>
              <a:rPr lang="zh-CN" altLang="zh-CN" dirty="0" smtClean="0"/>
              <a:t>人生孤独的</a:t>
            </a:r>
            <a:r>
              <a:rPr lang="zh-CN" altLang="zh-CN" dirty="0" smtClean="0"/>
              <a:t>难题</a:t>
            </a:r>
            <a:r>
              <a:rPr lang="zh-CN" altLang="en-US" dirty="0" smtClean="0"/>
              <a:t>，同一章经文，留下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红橄榄与青橄榄</a:t>
            </a:r>
            <a:endParaRPr lang="en-US" altLang="zh-CN" dirty="0"/>
          </a:p>
          <a:p>
            <a:pPr lvl="1"/>
            <a:r>
              <a:rPr lang="zh-CN" altLang="zh-CN" dirty="0" smtClean="0"/>
              <a:t>人生路程走过了一半甚至更多的时候，你会期望世人如何看待你的一生</a:t>
            </a:r>
            <a:r>
              <a:rPr lang="zh-CN" altLang="zh-CN" dirty="0" smtClean="0"/>
              <a:t>？</a:t>
            </a:r>
            <a:endParaRPr lang="zh-CN" altLang="en-US" dirty="0" smtClean="0"/>
          </a:p>
          <a:p>
            <a:pPr lvl="1"/>
            <a:r>
              <a:rPr lang="zh-CN" altLang="zh-CN" dirty="0" smtClean="0"/>
              <a:t>你是否有明确的人生目标</a:t>
            </a:r>
            <a:r>
              <a:rPr lang="zh-CN" altLang="zh-CN" dirty="0" smtClean="0"/>
              <a:t>？</a:t>
            </a:r>
            <a:r>
              <a:rPr lang="zh-CN" altLang="en-US" dirty="0" smtClean="0"/>
              <a:t>是否</a:t>
            </a:r>
            <a:r>
              <a:rPr lang="zh-CN" altLang="zh-CN" dirty="0" smtClean="0"/>
              <a:t>感到</a:t>
            </a:r>
            <a:r>
              <a:rPr lang="zh-CN" altLang="zh-CN" dirty="0" smtClean="0"/>
              <a:t>前途迷茫不知人生</a:t>
            </a:r>
            <a:r>
              <a:rPr lang="zh-CN" altLang="zh-CN" dirty="0" smtClean="0"/>
              <a:t>方向</a:t>
            </a:r>
            <a:r>
              <a:rPr lang="zh-CN" altLang="en-US" dirty="0" smtClean="0"/>
              <a:t>？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上下文</a:t>
            </a:r>
            <a:endParaRPr lang="en-US" altLang="zh-CN" dirty="0"/>
          </a:p>
          <a:p>
            <a:pPr lvl="1"/>
            <a:r>
              <a:rPr lang="zh-CN" altLang="en-US" dirty="0" smtClean="0"/>
              <a:t>上文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保罗</a:t>
            </a:r>
            <a:r>
              <a:rPr lang="zh-CN" altLang="en-US" dirty="0" smtClean="0"/>
              <a:t>重申</a:t>
            </a:r>
            <a:r>
              <a:rPr lang="zh-CN" altLang="zh-CN" dirty="0" smtClean="0"/>
              <a:t>使命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勿要传道</a:t>
            </a:r>
            <a:r>
              <a:rPr lang="zh-CN" altLang="en-US" dirty="0" smtClean="0"/>
              <a:t>：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传道的权柄是从神</a:t>
            </a:r>
            <a:r>
              <a:rPr lang="zh-CN" altLang="zh-CN" dirty="0" smtClean="0"/>
              <a:t>领受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学习传道的策略，把握时机、兼顾态度与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攻克传道的困难，收复心灵的失地，不给魔鬼留破口</a:t>
            </a:r>
            <a:endParaRPr lang="en-US" altLang="zh-CN" dirty="0" smtClean="0"/>
          </a:p>
          <a:p>
            <a:pPr lvl="1"/>
            <a:r>
              <a:rPr lang="zh-CN" altLang="en-US" dirty="0"/>
              <a:t>下文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9-22</a:t>
            </a:r>
            <a:r>
              <a:rPr lang="zh-CN" altLang="zh-CN" dirty="0" smtClean="0"/>
              <a:t>节作为本卷书的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保罗</a:t>
            </a:r>
            <a:r>
              <a:rPr lang="zh-CN" altLang="zh-CN" dirty="0" smtClean="0"/>
              <a:t>发布了他的朋友榜和敌人榜</a:t>
            </a:r>
            <a:r>
              <a:rPr lang="zh-CN" altLang="en-US" dirty="0" smtClean="0"/>
              <a:t>去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62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坦然无惧的终点（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v6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充实圆满的过程（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v7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充满盼望的未来（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v8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95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坦然无惧的终点（</a:t>
            </a:r>
            <a:r>
              <a:rPr lang="en-US" altLang="zh-CN" sz="4000" dirty="0" smtClean="0">
                <a:ea typeface="宋体" charset="-122"/>
              </a:rPr>
              <a:t>v6</a:t>
            </a:r>
            <a:r>
              <a:rPr lang="zh-CN" altLang="en-US" sz="40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我现在被浇奠，我离世的时候到了。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）浇</a:t>
            </a:r>
            <a:r>
              <a:rPr lang="zh-CN" altLang="en-US" dirty="0" smtClean="0"/>
              <a:t>奠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民</a:t>
            </a:r>
            <a:r>
              <a:rPr lang="en-US" altLang="zh-CN" dirty="0" smtClean="0"/>
              <a:t>15:5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离世</a:t>
            </a:r>
          </a:p>
          <a:p>
            <a:pPr lvl="2"/>
            <a:r>
              <a:rPr lang="zh-CN" altLang="zh-CN" dirty="0" smtClean="0"/>
              <a:t>希腊文</a:t>
            </a:r>
            <a:r>
              <a:rPr lang="zh-CN" altLang="en-US" dirty="0" smtClean="0"/>
              <a:t>多义词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充实圆满的过程（</a:t>
            </a:r>
            <a:r>
              <a:rPr lang="en-US" altLang="zh-CN" sz="4000" dirty="0" smtClean="0">
                <a:ea typeface="宋体" charset="-122"/>
              </a:rPr>
              <a:t>v7</a:t>
            </a:r>
            <a:r>
              <a:rPr lang="zh-CN" altLang="en-US" sz="4000" dirty="0" smtClean="0">
                <a:ea typeface="宋体" charset="-122"/>
              </a:rPr>
              <a:t>） </a:t>
            </a:r>
            <a:r>
              <a:rPr lang="zh-CN" altLang="en-US" sz="40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那美好的仗我已经打过了，当跑的路我已经跑尽了，所信的道我已经守住了。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美好</a:t>
            </a:r>
            <a:r>
              <a:rPr lang="zh-CN" altLang="zh-CN" dirty="0" smtClean="0"/>
              <a:t>的</a:t>
            </a:r>
            <a:r>
              <a:rPr lang="zh-CN" altLang="zh-CN" dirty="0" smtClean="0"/>
              <a:t>仗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提前</a:t>
            </a:r>
            <a:r>
              <a:rPr lang="en-US" altLang="zh-CN" dirty="0" smtClean="0"/>
              <a:t>6:12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6</a:t>
            </a:r>
            <a:r>
              <a:rPr lang="zh-CN" altLang="zh-CN" dirty="0" smtClean="0"/>
              <a:t>次精彩战役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当</a:t>
            </a:r>
            <a:r>
              <a:rPr lang="zh-CN" altLang="zh-CN" dirty="0" smtClean="0"/>
              <a:t>跑的</a:t>
            </a:r>
            <a:r>
              <a:rPr lang="zh-CN" altLang="zh-CN" dirty="0" smtClean="0"/>
              <a:t>路</a:t>
            </a:r>
            <a:endParaRPr lang="zh-CN" altLang="en-US" dirty="0" smtClean="0"/>
          </a:p>
          <a:p>
            <a:pPr lvl="2"/>
            <a:r>
              <a:rPr lang="zh-CN" altLang="zh-CN" dirty="0" smtClean="0"/>
              <a:t>加</a:t>
            </a:r>
            <a:r>
              <a:rPr lang="en-US" altLang="zh-CN" dirty="0" smtClean="0"/>
              <a:t>1:16-18 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徒</a:t>
            </a:r>
            <a:r>
              <a:rPr lang="en-US" altLang="zh-CN" dirty="0" smtClean="0"/>
              <a:t>13:2-3 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徒</a:t>
            </a:r>
            <a:r>
              <a:rPr lang="en-US" altLang="zh-CN" dirty="0" smtClean="0"/>
              <a:t>16:9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徒</a:t>
            </a:r>
            <a:r>
              <a:rPr lang="en-US" altLang="zh-CN" dirty="0" smtClean="0"/>
              <a:t>20:23-24</a:t>
            </a:r>
          </a:p>
          <a:p>
            <a:pPr lvl="2"/>
            <a:r>
              <a:rPr lang="zh-CN" altLang="en-US" dirty="0" smtClean="0"/>
              <a:t>举例：马拉松，</a:t>
            </a:r>
            <a:r>
              <a:rPr lang="zh-CN" altLang="zh-CN" dirty="0" smtClean="0"/>
              <a:t>宾路易师母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充实圆满的过程（</a:t>
            </a:r>
            <a:r>
              <a:rPr lang="en-US" altLang="zh-CN" sz="4000" dirty="0" smtClean="0">
                <a:ea typeface="宋体" charset="-122"/>
              </a:rPr>
              <a:t>v7</a:t>
            </a:r>
            <a:r>
              <a:rPr lang="zh-CN" altLang="en-US" sz="4000" dirty="0" smtClean="0">
                <a:ea typeface="宋体" charset="-122"/>
              </a:rPr>
              <a:t>） </a:t>
            </a:r>
            <a:r>
              <a:rPr lang="zh-CN" altLang="en-US" sz="40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那美好的仗我已经打过了，当跑的路我已经跑尽了，所信的道我已经守住了。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）所信的道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提</a:t>
            </a:r>
            <a:r>
              <a:rPr lang="zh-CN" altLang="en-US" dirty="0" smtClean="0"/>
              <a:t>后</a:t>
            </a:r>
            <a:r>
              <a:rPr lang="en-US" altLang="zh-CN" dirty="0" smtClean="0"/>
              <a:t>1</a:t>
            </a:r>
            <a:r>
              <a:rPr lang="en-US" altLang="zh-CN" dirty="0" smtClean="0"/>
              <a:t>:12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个破口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3.</a:t>
            </a:r>
            <a:r>
              <a:rPr lang="zh-CN" altLang="en-US" sz="4000" dirty="0" smtClean="0">
                <a:ea typeface="宋体" charset="-122"/>
              </a:rPr>
              <a:t>充满盼望的未来（</a:t>
            </a:r>
            <a:r>
              <a:rPr lang="en-US" altLang="zh-CN" sz="4000" dirty="0" smtClean="0">
                <a:ea typeface="宋体" charset="-122"/>
              </a:rPr>
              <a:t>v8</a:t>
            </a:r>
            <a:r>
              <a:rPr lang="zh-CN" altLang="en-US" sz="4000" dirty="0" smtClean="0">
                <a:ea typeface="宋体" charset="-122"/>
              </a:rPr>
              <a:t>） </a:t>
            </a:r>
            <a:r>
              <a:rPr lang="zh-CN" altLang="en-US" sz="4000" dirty="0" smtClean="0">
                <a:ea typeface="宋体" charset="-122"/>
              </a:rPr>
              <a:t> 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从此以后，有公义的冠冕为我存留，就是按着公义审判的主到了那日要赐给我的；不但赐给我，也赐给凡爱慕祂显现的人</a:t>
            </a:r>
            <a:r>
              <a:rPr lang="zh-CN" altLang="en-US" dirty="0" smtClean="0"/>
              <a:t>。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）冠冕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公</a:t>
            </a:r>
            <a:r>
              <a:rPr lang="zh-CN" altLang="zh-CN" dirty="0" smtClean="0"/>
              <a:t>义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罗</a:t>
            </a:r>
            <a:r>
              <a:rPr lang="en-US" altLang="zh-CN" dirty="0" smtClean="0"/>
              <a:t>12:19  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林前</a:t>
            </a:r>
            <a:r>
              <a:rPr lang="en-US" altLang="zh-CN" dirty="0" smtClean="0"/>
              <a:t>4:5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）爱慕</a:t>
            </a:r>
            <a:r>
              <a:rPr lang="zh-CN" altLang="en-US" dirty="0" smtClean="0"/>
              <a:t>祂显现的</a:t>
            </a:r>
            <a:r>
              <a:rPr lang="zh-CN" altLang="en-US" dirty="0" smtClean="0"/>
              <a:t>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见证：</a:t>
            </a:r>
            <a:r>
              <a:rPr lang="en-US" altLang="zh-CN" dirty="0" smtClean="0"/>
              <a:t>MITS</a:t>
            </a:r>
            <a:r>
              <a:rPr lang="zh-CN" altLang="en-US" dirty="0" smtClean="0"/>
              <a:t>电脑公司的</a:t>
            </a:r>
            <a:r>
              <a:rPr lang="zh-CN" altLang="zh-CN" dirty="0" smtClean="0"/>
              <a:t>爱德华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</a:t>
            </a:r>
            <a:r>
              <a:rPr lang="zh-CN" altLang="en-US" dirty="0" smtClean="0">
                <a:ea typeface="宋体" charset="-122"/>
              </a:rPr>
              <a:t>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让我们看看使徒保罗一生颠簸的日子，让人羡慕的是他的生命达到了完美得胜的终点。他写道：“那美好的仗我已经打过了，当跑的路我已经跑尽了，所信的道我已经守住了。”保罗充满信心所仰望的不是这世界的认可和关怀，而是“公义审判的主</a:t>
            </a:r>
            <a:r>
              <a:rPr lang="zh-CN" altLang="zh-CN" sz="2400" dirty="0" smtClean="0"/>
              <a:t>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zh-CN" altLang="zh-CN" dirty="0" smtClean="0"/>
              <a:t>你如何衡量生命的意义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美好的仗</a:t>
            </a:r>
            <a:r>
              <a:rPr lang="en-US" altLang="zh-CN" dirty="0" smtClean="0"/>
              <a:t>/</a:t>
            </a:r>
            <a:r>
              <a:rPr lang="zh-CN" altLang="en-US" dirty="0" smtClean="0"/>
              <a:t>当跑的路</a:t>
            </a:r>
            <a:r>
              <a:rPr lang="en-US" altLang="zh-CN" dirty="0" smtClean="0"/>
              <a:t>/</a:t>
            </a:r>
            <a:r>
              <a:rPr lang="zh-CN" altLang="en-US" dirty="0" smtClean="0"/>
              <a:t>当守的道，选择一个方面，比如坚持读经和灵修</a:t>
            </a:r>
            <a:r>
              <a:rPr lang="zh-CN" altLang="en-US" dirty="0" smtClean="0"/>
              <a:t>，长年累月坚持读经灵修就像</a:t>
            </a:r>
            <a:r>
              <a:rPr lang="zh-CN" altLang="en-US" dirty="0" smtClean="0"/>
              <a:t>美好的</a:t>
            </a:r>
            <a:r>
              <a:rPr lang="zh-CN" altLang="en-US" dirty="0" smtClean="0"/>
              <a:t>仗，当</a:t>
            </a:r>
            <a:r>
              <a:rPr lang="zh-CN" altLang="en-US" dirty="0" smtClean="0"/>
              <a:t>跑的</a:t>
            </a:r>
            <a:r>
              <a:rPr lang="zh-CN" altLang="en-US" dirty="0" smtClean="0"/>
              <a:t>路，当守</a:t>
            </a:r>
            <a:r>
              <a:rPr lang="zh-CN" altLang="en-US" dirty="0" smtClean="0"/>
              <a:t>的道。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835</TotalTime>
  <Words>619</Words>
  <Application>Microsoft Office PowerPoint</Application>
  <PresentationFormat>全屏显示(4:3)</PresentationFormat>
  <Paragraphs>80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查经-马和角的异象-亚1</vt:lpstr>
      <vt:lpstr>提摩太后书4章6-8节 荣耀的人生 破解人生迷茫的难题</vt:lpstr>
      <vt:lpstr>引言</vt:lpstr>
      <vt:lpstr>引言</vt:lpstr>
      <vt:lpstr>大纲</vt:lpstr>
      <vt:lpstr>1.坦然无惧的终点（v6） </vt:lpstr>
      <vt:lpstr>2.充实圆满的过程（v7）  </vt:lpstr>
      <vt:lpstr>2.充实圆满的过程（v7）  </vt:lpstr>
      <vt:lpstr>3.充满盼望的未来（v8）   </vt:lpstr>
      <vt:lpstr>总结应用</vt:lpstr>
      <vt:lpstr>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Sixthlab</cp:lastModifiedBy>
  <cp:revision>289</cp:revision>
  <dcterms:created xsi:type="dcterms:W3CDTF">2016-03-12T08:06:17Z</dcterms:created>
  <dcterms:modified xsi:type="dcterms:W3CDTF">2017-03-23T09:11:24Z</dcterms:modified>
</cp:coreProperties>
</file>