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91" r:id="rId4"/>
    <p:sldId id="335" r:id="rId5"/>
    <p:sldId id="292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03" r:id="rId14"/>
    <p:sldId id="28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3503" autoAdjust="0"/>
  </p:normalViewPr>
  <p:slideViewPr>
    <p:cSldViewPr>
      <p:cViewPr>
        <p:scale>
          <a:sx n="66" d="100"/>
          <a:sy n="66" d="100"/>
        </p:scale>
        <p:origin x="-66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2016-10-13 </a:t>
            </a:r>
            <a:r>
              <a:rPr lang="zh-CN" altLang="en-US" dirty="0" smtClean="0"/>
              <a:t>周四</a:t>
            </a:r>
            <a:r>
              <a:rPr lang="en-US" altLang="zh-CN" dirty="0" smtClean="0"/>
              <a:t>GLS</a:t>
            </a:r>
            <a:r>
              <a:rPr lang="zh-CN" altLang="en-US" dirty="0" smtClean="0"/>
              <a:t>团契分享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763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431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88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27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739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059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364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128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65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84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709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28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507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54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1-14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属灵生命成长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的必要因素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2017-7-16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8 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</a:t>
            </a:r>
            <a:r>
              <a:rPr lang="zh-CN" altLang="en-US" sz="2800" dirty="0" smtClean="0"/>
              <a:t>记念</a:t>
            </a:r>
            <a:r>
              <a:rPr lang="zh-CN" altLang="en-US" sz="2800" dirty="0" smtClean="0">
                <a:solidFill>
                  <a:srgbClr val="FF0000"/>
                </a:solidFill>
              </a:rPr>
              <a:t>耶稣基督乃是大卫的后裔。他从死里复活，正合乎我所传的福音。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3.1.  </a:t>
            </a:r>
            <a:r>
              <a:rPr lang="zh-CN" altLang="en-US" dirty="0" smtClean="0"/>
              <a:t>福音的内容 （</a:t>
            </a:r>
            <a:r>
              <a:rPr lang="en-US" altLang="zh-CN" dirty="0" smtClean="0"/>
              <a:t>v8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）神的救恩已实现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神的儿子耶稣基督成为救赎，通过受死与复活实现了救赎。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太</a:t>
            </a:r>
            <a:r>
              <a:rPr lang="en-US" altLang="zh-CN" dirty="0" smtClean="0">
                <a:solidFill>
                  <a:srgbClr val="FF0000"/>
                </a:solidFill>
              </a:rPr>
              <a:t>1:21]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他要将自己的百姓从罪恶里救出来。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）弥赛亚预言已应验</a:t>
            </a:r>
          </a:p>
          <a:p>
            <a:pPr lvl="2"/>
            <a:r>
              <a:rPr lang="zh-CN" altLang="en-US" dirty="0" smtClean="0"/>
              <a:t>耶稣基督在肉身上是大卫的后裔，祂以人的身份来成就旧约的预言，祂是真有其人。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9 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我为这福音受苦难，甚至被捆绑，像犯人一样；然而，神的道却不被捆绑。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我所以我为选民凡事忍耐，叫他们也可以得着那在基督耶稣里的救恩和永远的荣耀。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有可信的话说：“我们若与基督同死，也必与他同活；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我们若能忍耐，也必和他一同作王；我们若不认他，他也必不认我们。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13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我们纵然失信，他仍是可信的，因为他不能背乎自己。”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14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你要使众人回想这些事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3.2.  </a:t>
            </a:r>
            <a:r>
              <a:rPr lang="zh-CN" altLang="en-US" dirty="0" smtClean="0"/>
              <a:t>福音的果效 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）福音不被捆绑（</a:t>
            </a:r>
            <a:r>
              <a:rPr lang="en-US" altLang="zh-CN" dirty="0" smtClean="0"/>
              <a:t>v9-10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在腓立比书当中，保罗也说他虽然被关在监狱里面，但无论如何，基督的道总被传开了。人可以被关住被限制，但福音关不住，不被限制。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）同死同活与做王（</a:t>
            </a:r>
            <a:r>
              <a:rPr lang="en-US" altLang="zh-CN" dirty="0" smtClean="0"/>
              <a:t>v11-13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我们和基督是同死、同活的，祂既然已经活过来了，我们也能够活过来。神应许我们，能忍耐就能与基督一同作王。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zh-CN" altLang="en-US" sz="2400" dirty="0" smtClean="0"/>
              <a:t>回顾：保罗迫切盼望提摩太能够快速成长起来，继承保罗的使命。保罗的这份期盼，也代表神对我们的期望。这次我们分享了三对命令动词短语：</a:t>
            </a:r>
          </a:p>
          <a:p>
            <a:pPr lvl="1"/>
            <a:r>
              <a:rPr lang="en-US" altLang="zh-CN" sz="2400" dirty="0" smtClean="0"/>
              <a:t>1</a:t>
            </a:r>
            <a:r>
              <a:rPr lang="zh-CN" altLang="en-US" sz="2400" dirty="0" smtClean="0"/>
              <a:t>）得着刚强与传递教训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</a:t>
            </a:r>
            <a:r>
              <a:rPr lang="zh-CN" altLang="en-US" sz="2400" dirty="0" smtClean="0"/>
              <a:t>）同受苦难与同领话语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3</a:t>
            </a:r>
            <a:r>
              <a:rPr lang="zh-CN" altLang="en-US" sz="2400" dirty="0" smtClean="0"/>
              <a:t>）谨记福音内容与提醒福音果效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种境界：自己做事、带人做事、教人带人，我们各人属于哪一种？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）思考我的舒适区在哪里？我愿意为了属灵生命的成长走出舒适区吗？</a:t>
            </a:r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）福音在我身上发生了什么果效？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0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植物成长的必需品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阳光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土壤</a:t>
            </a:r>
            <a:endParaRPr lang="en-US" altLang="zh-CN" dirty="0" smtClean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最后一封书信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提后</a:t>
            </a:r>
            <a:r>
              <a:rPr lang="en-US" altLang="zh-CN" dirty="0" smtClean="0">
                <a:solidFill>
                  <a:srgbClr val="FF0000"/>
                </a:solidFill>
              </a:rPr>
              <a:t>1:6</a:t>
            </a:r>
            <a:r>
              <a:rPr lang="zh-CN" altLang="en-US" dirty="0" smtClean="0">
                <a:solidFill>
                  <a:srgbClr val="FF0000"/>
                </a:solidFill>
              </a:rPr>
              <a:t>“为此，我提醒你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上文，在提摩太后书第一章，生命传承的要素，包括如神的生命、属神的心志、得神的恩赐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下文第三章，保罗提醒提摩太如何面对末世的危难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62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</a:t>
            </a:r>
            <a:r>
              <a:rPr lang="zh-CN" altLang="en-US" dirty="0" smtClean="0"/>
              <a:t>个命令语气的动词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跟属灵生命的成长有关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两两一组，分成六组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v1-14   </a:t>
            </a:r>
            <a:r>
              <a:rPr lang="zh-CN" altLang="en-US" dirty="0" smtClean="0"/>
              <a:t>属灵生命成长的必要因素的前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v15-26 </a:t>
            </a:r>
            <a:r>
              <a:rPr lang="zh-CN" altLang="en-US" dirty="0" smtClean="0"/>
              <a:t>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个必要因素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我儿啊，你要在基督耶稣的恩典上</a:t>
            </a:r>
            <a:r>
              <a:rPr lang="zh-CN" altLang="en-US" sz="2800" dirty="0" smtClean="0"/>
              <a:t>刚强</a:t>
            </a:r>
            <a:r>
              <a:rPr lang="zh-CN" altLang="en-US" sz="2800" dirty="0" smtClean="0">
                <a:solidFill>
                  <a:srgbClr val="FF0000"/>
                </a:solidFill>
              </a:rPr>
              <a:t>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  </a:t>
            </a:r>
            <a:r>
              <a:rPr lang="zh-CN" altLang="en-US" dirty="0" smtClean="0"/>
              <a:t>刚强的内涵（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）现在式 </a:t>
            </a:r>
            <a:r>
              <a:rPr lang="en-US" altLang="zh-CN" dirty="0" err="1" smtClean="0"/>
              <a:t>ing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现在式的动词有一个特性，就是要常态性的维持这个状态。不是一次刚强，而是常常刚强。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）被动式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罗</a:t>
            </a:r>
            <a:r>
              <a:rPr lang="en-US" dirty="0" smtClean="0">
                <a:solidFill>
                  <a:srgbClr val="FF0000"/>
                </a:solidFill>
              </a:rPr>
              <a:t>7:18]  </a:t>
            </a:r>
            <a:r>
              <a:rPr lang="zh-CN" altLang="en-US" dirty="0" smtClean="0">
                <a:solidFill>
                  <a:srgbClr val="FF0000"/>
                </a:solidFill>
              </a:rPr>
              <a:t>立志为善由得我，只是行出来由不得我。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）命令式</a:t>
            </a:r>
          </a:p>
          <a:p>
            <a:pPr lvl="2"/>
            <a:r>
              <a:rPr lang="zh-CN" altLang="en-US" dirty="0" smtClean="0"/>
              <a:t>软弱时，要去刚强，要去找耶稣基督。保罗命令提摩太，不是建议。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</a:t>
            </a:r>
            <a:r>
              <a:rPr lang="zh-CN" altLang="en-US" sz="2800" dirty="0" smtClean="0"/>
              <a:t>在基督耶稣的恩典上</a:t>
            </a:r>
            <a:r>
              <a:rPr lang="zh-CN" altLang="en-US" sz="2800" dirty="0" smtClean="0">
                <a:solidFill>
                  <a:srgbClr val="FF0000"/>
                </a:solidFill>
              </a:rPr>
              <a:t>刚强起来。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1.2.  </a:t>
            </a:r>
            <a:r>
              <a:rPr lang="zh-CN" altLang="en-US" dirty="0" smtClean="0"/>
              <a:t>如何可以刚强 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）耶稣基督的恩典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）彼得被刚强的例子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）保罗被刚强的例子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林后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:9-10]  </a:t>
            </a:r>
            <a:r>
              <a:rPr lang="zh-CN" altLang="en-US" dirty="0" smtClean="0">
                <a:solidFill>
                  <a:srgbClr val="FF0000"/>
                </a:solidFill>
              </a:rPr>
              <a:t>我的能力是在人的软弱上显得完全 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  <a:r>
              <a:rPr lang="zh-CN" altLang="en-US" dirty="0" smtClean="0">
                <a:solidFill>
                  <a:srgbClr val="FF0000"/>
                </a:solidFill>
              </a:rPr>
              <a:t>我什么时候软弱，什么时候就刚强了。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2    </a:t>
            </a:r>
            <a:r>
              <a:rPr lang="zh-CN" altLang="en-US" dirty="0" smtClean="0">
                <a:solidFill>
                  <a:srgbClr val="FF0000"/>
                </a:solidFill>
              </a:rPr>
              <a:t>你在许多见证人面前听见我所教训的，也要</a:t>
            </a:r>
            <a:r>
              <a:rPr lang="zh-CN" altLang="en-US" dirty="0" smtClean="0"/>
              <a:t>交托</a:t>
            </a:r>
            <a:r>
              <a:rPr lang="zh-CN" altLang="en-US" dirty="0" smtClean="0">
                <a:solidFill>
                  <a:srgbClr val="FF0000"/>
                </a:solidFill>
              </a:rPr>
              <a:t>那忠心能教导别人的人。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传递教训交托善道（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）四代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五代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无限代 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保罗第一代，提摩太第二代，第三是忠心能教导别人的人，第四就是那个被教导的人。算上耶稣基督共五代。一代传一代，产生无限多代。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）自己做事；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）带人做事；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）教人带人；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）交托的内容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提后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:14]  </a:t>
            </a:r>
            <a:r>
              <a:rPr lang="zh-CN" altLang="en-US" dirty="0" smtClean="0">
                <a:solidFill>
                  <a:srgbClr val="FF0000"/>
                </a:solidFill>
              </a:rPr>
              <a:t>从前所交托你的善道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</a:p>
          <a:p>
            <a:pPr lvl="2"/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同受苦难与同领话语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    </a:t>
            </a:r>
            <a:r>
              <a:rPr lang="zh-CN" altLang="en-US" dirty="0" smtClean="0">
                <a:solidFill>
                  <a:srgbClr val="FF0000"/>
                </a:solidFill>
              </a:rPr>
              <a:t>你要和我</a:t>
            </a:r>
            <a:r>
              <a:rPr lang="zh-CN" altLang="en-US" dirty="0" smtClean="0"/>
              <a:t>同受苦难</a:t>
            </a:r>
            <a:r>
              <a:rPr lang="zh-CN" altLang="en-US" dirty="0" smtClean="0">
                <a:solidFill>
                  <a:srgbClr val="FF0000"/>
                </a:solidFill>
              </a:rPr>
              <a:t>，好像基督耶稣的精兵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2.1.  </a:t>
            </a:r>
            <a:r>
              <a:rPr lang="zh-CN" altLang="en-US" dirty="0" smtClean="0"/>
              <a:t>同受苦难 （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）外在的苦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）内心的苦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 例子，父母的决志与洗礼（未受）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同受苦难与同领话语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 </a:t>
            </a:r>
            <a:r>
              <a:rPr lang="zh-CN" altLang="en-US" sz="2400" dirty="0" smtClean="0">
                <a:solidFill>
                  <a:srgbClr val="FF0000"/>
                </a:solidFill>
              </a:rPr>
              <a:t>凡在军中</a:t>
            </a:r>
            <a:r>
              <a:rPr lang="zh-CN" altLang="en-US" sz="2400" dirty="0" smtClean="0"/>
              <a:t>当兵的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，不将世务缠身，好叫那招他当兵的人喜悦。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人若在场上比武，非</a:t>
            </a:r>
            <a:r>
              <a:rPr lang="zh-CN" altLang="en-US" sz="2400" dirty="0" smtClean="0"/>
              <a:t>按规矩</a:t>
            </a:r>
            <a:r>
              <a:rPr lang="zh-CN" altLang="en-US" sz="2400" dirty="0" smtClean="0">
                <a:solidFill>
                  <a:srgbClr val="FF0000"/>
                </a:solidFill>
              </a:rPr>
              <a:t>，就不能得冠冕。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/>
              <a:t>劳力的农夫</a:t>
            </a:r>
            <a:r>
              <a:rPr lang="zh-CN" altLang="en-US" sz="2400" dirty="0" smtClean="0">
                <a:solidFill>
                  <a:srgbClr val="FF0000"/>
                </a:solidFill>
              </a:rPr>
              <a:t>理当先得粮食。 </a:t>
            </a:r>
            <a:r>
              <a:rPr lang="en-US" altLang="zh-CN" sz="2400" dirty="0" smtClean="0">
                <a:solidFill>
                  <a:srgbClr val="FF0000"/>
                </a:solidFill>
              </a:rPr>
              <a:t>7… </a:t>
            </a:r>
            <a:r>
              <a:rPr lang="zh-CN" altLang="en-US" sz="2400" dirty="0" smtClean="0">
                <a:solidFill>
                  <a:srgbClr val="FF0000"/>
                </a:solidFill>
              </a:rPr>
              <a:t>你要思想</a:t>
            </a:r>
            <a:r>
              <a:rPr lang="en-US" altLang="zh-CN" sz="24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zh-CN" dirty="0" smtClean="0"/>
              <a:t>2.2.  </a:t>
            </a:r>
            <a:r>
              <a:rPr lang="zh-CN" altLang="en-US" dirty="0" smtClean="0"/>
              <a:t>思想三个比喻 （</a:t>
            </a:r>
            <a:r>
              <a:rPr lang="en-US" altLang="zh-CN" dirty="0" smtClean="0"/>
              <a:t>v4-7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）专一的军人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顺服是军人的天职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专心一致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）规矩的选手</a:t>
            </a:r>
          </a:p>
          <a:p>
            <a:pPr lvl="2"/>
            <a:r>
              <a:rPr lang="zh-CN" altLang="en-US" dirty="0" smtClean="0"/>
              <a:t>训练时有规矩，饮食体能技巧，获取参赛资格；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比赛时有规矩 ，遵守规则才有可能得冠冕。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）劳力的农夫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1016</TotalTime>
  <Words>1313</Words>
  <Application>Microsoft Office PowerPoint</Application>
  <PresentationFormat>全屏显示(4:3)</PresentationFormat>
  <Paragraphs>122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查经-马和角的异象-亚1</vt:lpstr>
      <vt:lpstr>提摩太后书2章1-14节 属灵生命成长 的必要因素 2017-7-16</vt:lpstr>
      <vt:lpstr>引言</vt:lpstr>
      <vt:lpstr>引言</vt:lpstr>
      <vt:lpstr>引言</vt:lpstr>
      <vt:lpstr>1.得着刚强与传递教训（v1-2） </vt:lpstr>
      <vt:lpstr>1.得着刚强与传递教训（v1-2） </vt:lpstr>
      <vt:lpstr>1.得着刚强与传递教训（v1-2） </vt:lpstr>
      <vt:lpstr>2.同受苦难与同领话语（v3-7） </vt:lpstr>
      <vt:lpstr>2.同受苦难与同领话语（v3-7） </vt:lpstr>
      <vt:lpstr>3.谨记福音内容与提醒福音果效（v8-14） </vt:lpstr>
      <vt:lpstr>3.谨记福音内容与提醒福音果效（v8-14） </vt:lpstr>
      <vt:lpstr>3.谨记福音内容与提醒福音果效（v8-14） 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soulsheng</cp:lastModifiedBy>
  <cp:revision>350</cp:revision>
  <dcterms:created xsi:type="dcterms:W3CDTF">2016-03-12T08:06:17Z</dcterms:created>
  <dcterms:modified xsi:type="dcterms:W3CDTF">2017-07-16T03:36:03Z</dcterms:modified>
</cp:coreProperties>
</file>