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B180-FEA7-44BF-8A99-7582820B27D2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E3E-3836-44C9-BEF2-E46FE764A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9E3E-3836-44C9-BEF2-E46FE764AFA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4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3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5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2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9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1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0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87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E44A-13A4-430F-A4E2-3756057D0827}" type="datetimeFigureOut">
              <a:rPr lang="en-SG" smtClean="0"/>
              <a:t>10/11/2012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1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81213" y="908720"/>
            <a:ext cx="5659139" cy="4706164"/>
            <a:chOff x="2081213" y="908720"/>
            <a:chExt cx="5659139" cy="4706164"/>
          </a:xfrm>
        </p:grpSpPr>
        <p:pic>
          <p:nvPicPr>
            <p:cNvPr id="1026" name="Picture 2" descr="C:\Users\Jenna\Desktop\Interfac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213" y="1533525"/>
              <a:ext cx="4981575" cy="379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3 (Accent Bar) 4"/>
            <p:cNvSpPr/>
            <p:nvPr/>
          </p:nvSpPr>
          <p:spPr>
            <a:xfrm>
              <a:off x="3707904" y="4025784"/>
              <a:ext cx="2154785" cy="392400"/>
            </a:xfrm>
            <a:prstGeom prst="accentCallout3">
              <a:avLst>
                <a:gd name="adj1" fmla="val 18750"/>
                <a:gd name="adj2" fmla="val -3029"/>
                <a:gd name="adj3" fmla="val 18750"/>
                <a:gd name="adj4" fmla="val -11363"/>
                <a:gd name="adj5" fmla="val 97573"/>
                <a:gd name="adj6" fmla="val -11465"/>
                <a:gd name="adj7" fmla="val 127527"/>
                <a:gd name="adj8" fmla="val -4355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u="sng" dirty="0">
                  <a:solidFill>
                    <a:schemeClr val="bg1"/>
                  </a:solidFill>
                  <a:latin typeface="Arial" pitchFamily="34" charset="0"/>
                  <a:ea typeface="Calibri"/>
                  <a:cs typeface="Arial" pitchFamily="34" charset="0"/>
                </a:rPr>
                <a:t>Feedback box</a:t>
              </a:r>
              <a:r>
                <a:rPr lang="en-US" sz="1100" dirty="0">
                  <a:solidFill>
                    <a:schemeClr val="bg1"/>
                  </a:solidFill>
                  <a:latin typeface="Arial" pitchFamily="34" charset="0"/>
                  <a:ea typeface="Calibri"/>
                  <a:cs typeface="Arial" pitchFamily="34" charset="0"/>
                </a:rPr>
                <a:t>: Where the feedback messages are output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endParaRPr>
            </a:p>
          </p:txBody>
        </p:sp>
        <p:sp>
          <p:nvSpPr>
            <p:cNvPr id="11" name="Line Callout 3 (Accent Bar) 10"/>
            <p:cNvSpPr/>
            <p:nvPr/>
          </p:nvSpPr>
          <p:spPr>
            <a:xfrm>
              <a:off x="3347864" y="5373216"/>
              <a:ext cx="3096344" cy="241668"/>
            </a:xfrm>
            <a:prstGeom prst="accentCallout3">
              <a:avLst>
                <a:gd name="adj1" fmla="val 86518"/>
                <a:gd name="adj2" fmla="val -1519"/>
                <a:gd name="adj3" fmla="val 87347"/>
                <a:gd name="adj4" fmla="val -3670"/>
                <a:gd name="adj5" fmla="val -6797"/>
                <a:gd name="adj6" fmla="val -3512"/>
                <a:gd name="adj7" fmla="val -85627"/>
                <a:gd name="adj8" fmla="val -3464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Input box</a:t>
              </a:r>
              <a:r>
                <a:rPr lang="en-US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: Where you enter your commands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Callout 3 (Accent Bar) 11"/>
            <p:cNvSpPr/>
            <p:nvPr/>
          </p:nvSpPr>
          <p:spPr>
            <a:xfrm flipH="1">
              <a:off x="3171595" y="908720"/>
              <a:ext cx="2448272" cy="576064"/>
            </a:xfrm>
            <a:prstGeom prst="accentCallout3">
              <a:avLst>
                <a:gd name="adj1" fmla="val 18750"/>
                <a:gd name="adj2" fmla="val -1384"/>
                <a:gd name="adj3" fmla="val 18750"/>
                <a:gd name="adj4" fmla="val -6678"/>
                <a:gd name="adj5" fmla="val 100000"/>
                <a:gd name="adj6" fmla="val -6678"/>
                <a:gd name="adj7" fmla="val 135560"/>
                <a:gd name="adj8" fmla="val -679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u="sng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Settings/Preferences</a:t>
              </a:r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: Where you customize your command keywords, startup settings and more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Callout 3 (Accent Bar) 13"/>
            <p:cNvSpPr/>
            <p:nvPr/>
          </p:nvSpPr>
          <p:spPr>
            <a:xfrm>
              <a:off x="5436096" y="1916832"/>
              <a:ext cx="713568" cy="241668"/>
            </a:xfrm>
            <a:prstGeom prst="accentCallout3">
              <a:avLst>
                <a:gd name="adj1" fmla="val 86518"/>
                <a:gd name="adj2" fmla="val -3422"/>
                <a:gd name="adj3" fmla="val 87025"/>
                <a:gd name="adj4" fmla="val -8712"/>
                <a:gd name="adj5" fmla="val -6526"/>
                <a:gd name="adj6" fmla="val -8691"/>
                <a:gd name="adj7" fmla="val -74021"/>
                <a:gd name="adj8" fmla="val -8967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Help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Callout 3 (Accent Bar) 15"/>
            <p:cNvSpPr/>
            <p:nvPr/>
          </p:nvSpPr>
          <p:spPr>
            <a:xfrm flipH="1">
              <a:off x="5825628" y="1052736"/>
              <a:ext cx="1194644" cy="392400"/>
            </a:xfrm>
            <a:prstGeom prst="accentCallout3">
              <a:avLst>
                <a:gd name="adj1" fmla="val 18750"/>
                <a:gd name="adj2" fmla="val -3709"/>
                <a:gd name="adj3" fmla="val 18750"/>
                <a:gd name="adj4" fmla="val -6678"/>
                <a:gd name="adj5" fmla="val 100000"/>
                <a:gd name="adj6" fmla="val -6678"/>
                <a:gd name="adj7" fmla="val 146165"/>
                <a:gd name="adj8" fmla="val 19074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Exit: Click this to quit </a:t>
              </a:r>
              <a:r>
                <a:rPr lang="en-US" sz="11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Todo</a:t>
              </a:r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++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Callout 3 (Accent Bar) 17"/>
            <p:cNvSpPr/>
            <p:nvPr/>
          </p:nvSpPr>
          <p:spPr>
            <a:xfrm flipH="1">
              <a:off x="4283968" y="2276872"/>
              <a:ext cx="1922950" cy="392400"/>
            </a:xfrm>
            <a:prstGeom prst="accentCallout3">
              <a:avLst>
                <a:gd name="adj1" fmla="val 86518"/>
                <a:gd name="adj2" fmla="val -1519"/>
                <a:gd name="adj3" fmla="val 87347"/>
                <a:gd name="adj4" fmla="val -3670"/>
                <a:gd name="adj5" fmla="val -6797"/>
                <a:gd name="adj6" fmla="val -3512"/>
                <a:gd name="adj7" fmla="val -145281"/>
                <a:gd name="adj8" fmla="val -3464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u="sng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Collapser</a:t>
              </a:r>
              <a:r>
                <a:rPr lang="en-US" sz="11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Click this to hide and show the feedback box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Callout 3 (Accent Bar) 20"/>
            <p:cNvSpPr/>
            <p:nvPr/>
          </p:nvSpPr>
          <p:spPr>
            <a:xfrm>
              <a:off x="6444208" y="1860726"/>
              <a:ext cx="1296144" cy="391844"/>
            </a:xfrm>
            <a:prstGeom prst="accentCallout3">
              <a:avLst>
                <a:gd name="adj1" fmla="val 86518"/>
                <a:gd name="adj2" fmla="val -1519"/>
                <a:gd name="adj3" fmla="val 87347"/>
                <a:gd name="adj4" fmla="val -3670"/>
                <a:gd name="adj5" fmla="val -6797"/>
                <a:gd name="adj6" fmla="val -3512"/>
                <a:gd name="adj7" fmla="val -33649"/>
                <a:gd name="adj8" fmla="val -3244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Hide</a:t>
              </a:r>
              <a:r>
                <a:rPr lang="en-US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: Click this to minimize </a:t>
              </a:r>
              <a:r>
                <a:rPr lang="en-US" sz="11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ToDo</a:t>
              </a:r>
              <a:r>
                <a:rPr lang="en-US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++</a:t>
              </a:r>
              <a:endParaRPr lang="en-SG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5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7806" r="36290" b="39795"/>
          <a:stretch/>
        </p:blipFill>
        <p:spPr bwMode="auto">
          <a:xfrm>
            <a:off x="1979712" y="1711526"/>
            <a:ext cx="4990866" cy="37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3 (Accent Bar) 7"/>
          <p:cNvSpPr/>
          <p:nvPr/>
        </p:nvSpPr>
        <p:spPr>
          <a:xfrm>
            <a:off x="7397460" y="2875311"/>
            <a:ext cx="1542655" cy="711168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7076"/>
              <a:gd name="adj6" fmla="val -60901"/>
              <a:gd name="adj7" fmla="val 78419"/>
              <a:gd name="adj8" fmla="val -10299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Feedback box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: Where the feedback messages are output</a:t>
            </a:r>
            <a:endParaRPr lang="en-SG" sz="1100" dirty="0" smtClean="0">
              <a:solidFill>
                <a:schemeClr val="tx1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4475145" y="5615849"/>
            <a:ext cx="1767501" cy="565214"/>
          </a:xfrm>
          <a:prstGeom prst="callout2">
            <a:avLst>
              <a:gd name="adj1" fmla="val 44581"/>
              <a:gd name="adj2" fmla="val -2419"/>
              <a:gd name="adj3" fmla="val 45311"/>
              <a:gd name="adj4" fmla="val -12034"/>
              <a:gd name="adj5" fmla="val -68476"/>
              <a:gd name="adj6" fmla="val -72923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box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enter your commands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1095961" y="544821"/>
            <a:ext cx="1767501" cy="864096"/>
          </a:xfrm>
          <a:prstGeom prst="callout2">
            <a:avLst>
              <a:gd name="adj1" fmla="val 47132"/>
              <a:gd name="adj2" fmla="val 107842"/>
              <a:gd name="adj3" fmla="val 47132"/>
              <a:gd name="adj4" fmla="val 136720"/>
              <a:gd name="adj5" fmla="val 148521"/>
              <a:gd name="adj6" fmla="val 16197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Settings/Preferences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customize your keyboard shortcuts, command keywords and more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7085689" y="696620"/>
            <a:ext cx="1637683" cy="724346"/>
          </a:xfrm>
          <a:prstGeom prst="callout2">
            <a:avLst>
              <a:gd name="adj1" fmla="val 51987"/>
              <a:gd name="adj2" fmla="val -6766"/>
              <a:gd name="adj3" fmla="val 58595"/>
              <a:gd name="adj4" fmla="val -20725"/>
              <a:gd name="adj5" fmla="val 157223"/>
              <a:gd name="adj6" fmla="val -2542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can find useful information when you are lost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/>
          <p:nvPr/>
        </p:nvPicPr>
        <p:blipFill rotWithShape="1">
          <a:blip r:embed="rId3"/>
          <a:srcRect l="31731" t="36666" r="32532" b="22051"/>
          <a:stretch/>
        </p:blipFill>
        <p:spPr bwMode="auto">
          <a:xfrm>
            <a:off x="1884762" y="1628800"/>
            <a:ext cx="5501005" cy="3971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Line Callout 2 (No Border) 31"/>
          <p:cNvSpPr/>
          <p:nvPr/>
        </p:nvSpPr>
        <p:spPr>
          <a:xfrm>
            <a:off x="107504" y="2780928"/>
            <a:ext cx="1877663" cy="833517"/>
          </a:xfrm>
          <a:prstGeom prst="callout2">
            <a:avLst>
              <a:gd name="adj1" fmla="val 47132"/>
              <a:gd name="adj2" fmla="val 100706"/>
              <a:gd name="adj3" fmla="val 47132"/>
              <a:gd name="adj4" fmla="val 110853"/>
              <a:gd name="adj5" fmla="val -34887"/>
              <a:gd name="adj6" fmla="val 12725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 Control (</a:t>
            </a:r>
            <a:r>
              <a:rPr lang="en-US" sz="11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 an instance of UI and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SettingsManager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be passed in</a:t>
            </a:r>
            <a:endParaRPr lang="en-SG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43808" y="1052736"/>
            <a:ext cx="1767501" cy="64807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214699"/>
              <a:gd name="adj6" fmla="val 1275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TimeDateControl</a:t>
            </a:r>
            <a:r>
              <a:rPr lang="en-US" sz="1100" b="1" u="sng" dirty="0">
                <a:solidFill>
                  <a:schemeClr val="tx1"/>
                </a:solidFill>
              </a:rPr>
              <a:t>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TimeDateControl.cs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SG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</a:rPr>
              <a:t>Displays Date and Time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7287553" y="1561058"/>
            <a:ext cx="1466366" cy="859830"/>
          </a:xfrm>
          <a:prstGeom prst="callout2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increaseSizeButton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Increase Size of </a:t>
            </a:r>
            <a:r>
              <a:rPr lang="en-US" sz="1100" dirty="0" smtClean="0">
                <a:solidFill>
                  <a:schemeClr val="tx1"/>
                </a:solidFill>
              </a:rPr>
              <a:t>Text</a:t>
            </a:r>
            <a:endParaRPr lang="en-SG" sz="1100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decreaseSizeButton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Decrease Size of Text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6" name="Line Callout 3 (Accent Bar) 35"/>
          <p:cNvSpPr/>
          <p:nvPr/>
        </p:nvSpPr>
        <p:spPr>
          <a:xfrm>
            <a:off x="4073399" y="3314616"/>
            <a:ext cx="2154785" cy="711168"/>
          </a:xfrm>
          <a:prstGeom prst="accentCallout3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OutputBox</a:t>
            </a:r>
            <a:r>
              <a:rPr lang="en-US" sz="1100" b="1" u="sng" dirty="0">
                <a:solidFill>
                  <a:schemeClr val="tx1"/>
                </a:solidFill>
              </a:rPr>
              <a:t> Control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Requires an instance </a:t>
            </a:r>
            <a:r>
              <a:rPr lang="en-US" sz="1100" dirty="0" err="1">
                <a:solidFill>
                  <a:schemeClr val="tx1"/>
                </a:solidFill>
              </a:rPr>
              <a:t>SettingsManager</a:t>
            </a:r>
            <a:r>
              <a:rPr lang="en-US" sz="1100" dirty="0">
                <a:solidFill>
                  <a:schemeClr val="tx1"/>
                </a:solidFill>
              </a:rPr>
              <a:t> to be passed </a:t>
            </a:r>
            <a:r>
              <a:rPr lang="en-US" sz="1100" dirty="0" smtClean="0">
                <a:solidFill>
                  <a:schemeClr val="tx1"/>
                </a:solidFill>
              </a:rPr>
              <a:t>in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3727558" y="5458786"/>
            <a:ext cx="3318892" cy="282607"/>
          </a:xfrm>
          <a:prstGeom prst="callout2">
            <a:avLst>
              <a:gd name="adj1" fmla="val 62213"/>
              <a:gd name="adj2" fmla="val -2958"/>
              <a:gd name="adj3" fmla="val 63671"/>
              <a:gd name="adj4" fmla="val -6798"/>
              <a:gd name="adj5" fmla="val -119733"/>
              <a:gd name="adj6" fmla="val -2288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 smtClean="0">
                <a:solidFill>
                  <a:schemeClr val="tx1"/>
                </a:solidFill>
              </a:rPr>
              <a:t>textInput</a:t>
            </a:r>
            <a:r>
              <a:rPr lang="en-US" sz="1100" b="1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Place where user inputs commands</a:t>
            </a:r>
            <a:endParaRPr lang="en-SG" sz="1100" dirty="0" smtClean="0">
              <a:solidFill>
                <a:schemeClr val="tx1"/>
              </a:solidFill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287553" y="3789040"/>
            <a:ext cx="1466366" cy="1080120"/>
          </a:xfrm>
          <a:prstGeom prst="callout2">
            <a:avLst>
              <a:gd name="adj1" fmla="val 18750"/>
              <a:gd name="adj2" fmla="val -2958"/>
              <a:gd name="adj3" fmla="val 18750"/>
              <a:gd name="adj4" fmla="val -11997"/>
              <a:gd name="adj5" fmla="val 96315"/>
              <a:gd name="adj6" fmla="val -45657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goButton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ToDo</a:t>
            </a:r>
            <a:r>
              <a:rPr lang="en-US" sz="1100" dirty="0" smtClean="0">
                <a:solidFill>
                  <a:schemeClr val="tx1"/>
                </a:solidFill>
              </a:rPr>
              <a:t>++ executes the command. Alternatively, just hit Enter (keyboard shortcut)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723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aaj\Desktop\Untitled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17" y="2187892"/>
            <a:ext cx="4869180" cy="2482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Callout 2 (No Border) 5"/>
          <p:cNvSpPr/>
          <p:nvPr/>
        </p:nvSpPr>
        <p:spPr>
          <a:xfrm>
            <a:off x="2574625" y="4653136"/>
            <a:ext cx="1661639" cy="504056"/>
          </a:xfrm>
          <a:prstGeom prst="callout2">
            <a:avLst>
              <a:gd name="adj1" fmla="val 47132"/>
              <a:gd name="adj2" fmla="val -6068"/>
              <a:gd name="adj3" fmla="val 47133"/>
              <a:gd name="adj4" fmla="val -14813"/>
              <a:gd name="adj5" fmla="val -178686"/>
              <a:gd name="adj6" fmla="val -140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minimisedCheckbox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loadOnStartupCheckbox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10817" y="1196752"/>
            <a:ext cx="1465787" cy="100811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134525"/>
              <a:gd name="adj6" fmla="val 158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CommandTree</a:t>
            </a:r>
            <a:r>
              <a:rPr lang="en-US" sz="1100" b="1" u="sng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This is where all </a:t>
            </a:r>
            <a:r>
              <a:rPr lang="en-US" sz="1100" dirty="0" smtClean="0">
                <a:solidFill>
                  <a:schemeClr val="tx1"/>
                </a:solidFill>
              </a:rPr>
              <a:t>user customized keywords for modifiable Commands are </a:t>
            </a:r>
            <a:r>
              <a:rPr lang="en-US" sz="1100" dirty="0">
                <a:solidFill>
                  <a:schemeClr val="tx1"/>
                </a:solidFill>
              </a:rPr>
              <a:t>added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6737695" y="1792846"/>
            <a:ext cx="1466366" cy="113209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54826"/>
              <a:gd name="adj5" fmla="val 102614"/>
              <a:gd name="adj6" fmla="val -13694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commandPreview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TextBox</a:t>
            </a:r>
            <a:r>
              <a:rPr lang="en-US" sz="1100" dirty="0">
                <a:solidFill>
                  <a:schemeClr val="tx1"/>
                </a:solidFill>
              </a:rPr>
              <a:t> that shows the current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listOfCommands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Lists </a:t>
            </a:r>
            <a:r>
              <a:rPr lang="en-US" sz="1100" dirty="0">
                <a:solidFill>
                  <a:schemeClr val="tx1"/>
                </a:solidFill>
              </a:rPr>
              <a:t>all user Commands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737695" y="4024608"/>
            <a:ext cx="1080120" cy="648072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36103"/>
              <a:gd name="adj6" fmla="val -2667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okayButton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applyButton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cancelButton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6737695" y="2996952"/>
            <a:ext cx="2232248" cy="905200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99280"/>
              <a:gd name="adj6" fmla="val -21169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commandDescription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Description </a:t>
            </a:r>
            <a:r>
              <a:rPr lang="en-US" sz="1100" dirty="0">
                <a:solidFill>
                  <a:schemeClr val="tx1"/>
                </a:solidFill>
              </a:rPr>
              <a:t>of selected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addUserCommandButton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removeUserCommandButton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Add </a:t>
            </a:r>
            <a:r>
              <a:rPr lang="en-US" sz="1100" dirty="0">
                <a:solidFill>
                  <a:schemeClr val="tx1"/>
                </a:solidFill>
              </a:rPr>
              <a:t>remove items from/to the </a:t>
            </a:r>
            <a:r>
              <a:rPr lang="en-US" sz="1100" dirty="0" smtClean="0">
                <a:solidFill>
                  <a:schemeClr val="tx1"/>
                </a:solidFill>
              </a:rPr>
              <a:t>list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214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</dc:creator>
  <cp:lastModifiedBy>Jenna</cp:lastModifiedBy>
  <cp:revision>14</cp:revision>
  <dcterms:created xsi:type="dcterms:W3CDTF">2012-10-15T08:45:30Z</dcterms:created>
  <dcterms:modified xsi:type="dcterms:W3CDTF">2012-11-10T07:26:39Z</dcterms:modified>
</cp:coreProperties>
</file>