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2" r:id="rId9"/>
    <p:sldId id="263" r:id="rId10"/>
    <p:sldId id="265" r:id="rId11"/>
    <p:sldId id="268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179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15CD1-6C1B-7C42-A598-A401ECF4AB5E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0225D-1EB0-744F-BD4A-9420796316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05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C48724C-4044-D34B-99DF-07E31E1B3B74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E827-A7A5-8246-B3DE-3403EB017348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1296-3142-D54F-8441-6EC7CFC23425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F34B-F5A3-124E-8D67-CD4EEA780EDB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7823-779A-FE40-89A6-AA493EAE78D3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58675-ED13-3447-980A-933542344468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41D7-23A9-1B40-B751-6280EE9B630B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469C-CC49-DA45-930A-DECF3FF02F41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92B6-1C3E-754B-8224-01A2EABC6DAA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5E6BE-C313-1A4D-BD98-6B53A9883B03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485-3A63-F14E-B964-E95A71CC6EF0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78EC-C3F6-CC44-BD26-D8C019E0EE19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9BC-8A17-A84D-89FD-8A8ABC71EF24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9E3E-50B1-3A42-8A34-609BAB646626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9ADF-7ED0-604C-8215-73BA93DF7A51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7852-D43C-DE4F-8E3E-22F32B575B86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765A-7392-AD47-BBD3-9B3C62F053C2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53BBF-17A3-F142-AADC-D53B4A517E8F}" type="datetime1">
              <a:rPr lang="ru-RU" smtClean="0"/>
              <a:t>21.12.2019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DE22EA-079E-B349-9CF3-F45A7906EB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"/>
            <a:ext cx="12192000" cy="68483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39640-36FE-7D4E-9722-198BF24C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545919"/>
            <a:ext cx="7197726" cy="2421464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Эквалайзер для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4972D1-15EF-0441-ABF6-70356F28B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подготовила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232 группы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Кудряшова Дарья</a:t>
            </a:r>
          </a:p>
        </p:txBody>
      </p:sp>
    </p:spTree>
    <p:extLst>
      <p:ext uri="{BB962C8B-B14F-4D97-AF65-F5344CB8AC3E}">
        <p14:creationId xmlns:p14="http://schemas.microsoft.com/office/powerpoint/2010/main" val="31034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715C2-2F09-FA4D-BF33-A259224F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272683"/>
            <a:ext cx="3661960" cy="145626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эквалайзера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7AD6CF-680A-F74E-B013-D60C8753E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460" y="272683"/>
            <a:ext cx="6732105" cy="6352636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8437DE-6335-2443-B2E9-A9F2B2C5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bg1"/>
                </a:solidFill>
              </a:rPr>
              <a:pPr/>
              <a:t>10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9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BB029B-3068-F341-9BF0-9078AEC59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83" y="1228588"/>
            <a:ext cx="11150199" cy="513390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1B5FE9-A507-324D-94D6-BB74B571D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00" y="495507"/>
            <a:ext cx="8064500" cy="4826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D89818C-BF6D-7149-AE33-F6208444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solidFill>
                  <a:schemeClr val="bg1"/>
                </a:solidFill>
              </a:rPr>
              <a:pPr/>
              <a:t>11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2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4CF4F-CD08-EA48-98A2-21792E7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BFD6F-A4FB-114F-95F8-D71BFED2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4" y="2065867"/>
            <a:ext cx="8564216" cy="185530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функциональная архитектура, которая разбита на модули. Модули включают в себя функцию и данные необходимые для ее выполнения. Особенность модулей в том, что их можно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переиспользовать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они заменяют неэффективные части кода.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210FCF-F69E-2841-B006-DAE4A066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72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4F747-B29D-2D41-99B4-333B81B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8296"/>
            <a:ext cx="10131425" cy="1391477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по эксплуатации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296A4-0C54-1A42-B005-66E1BE96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0383"/>
            <a:ext cx="10131425" cy="4856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Активные кнопки: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D, E,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нажатие на джойстик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подключении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питанию, высвечивается меню, состоящее из двух пунктов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Start!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перемещаться по меню можно с помощью кнопок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хотите запустить эквалайзер, то нажмите на джойстик , выбрав опцию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Start!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Для возвращения в меню следует нажать на кнопку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 хотите настроить эквалайзер, то следует из меню перейти в опцию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нажав на джойстик.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настройках вы увидите три опции:</a:t>
            </a: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изменения контрастности (0 - 126)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”Delay”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изменения задержки звука (0 – 55)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”Columns”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изменения количества столбцов (4 – 16)</a:t>
            </a:r>
          </a:p>
          <a:p>
            <a:pPr marL="457200" lvl="1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значения меняются с помощью кнопок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возвращения в меню следует нажать на кнопку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17B134-4D64-8C47-960E-4769C67D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177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9BC9B-BDB4-5F44-A732-1FB77F1C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8870180-746D-DD46-A009-04F07586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79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65295-FE8D-C544-A1AE-53D3E288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213" y="354093"/>
            <a:ext cx="3525079" cy="145626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Эквалайзер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F92496-B59F-3446-96AA-02E87C503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3846" y="2497035"/>
            <a:ext cx="3029122" cy="30291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E2DB8-5A0A-6C48-B796-ADD189FAAB6B}"/>
              </a:ext>
            </a:extLst>
          </p:cNvPr>
          <p:cNvSpPr txBox="1"/>
          <p:nvPr/>
        </p:nvSpPr>
        <p:spPr>
          <a:xfrm>
            <a:off x="1236353" y="4011596"/>
            <a:ext cx="6767959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Анализатор спектра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прибор для наблюдения и измерения относительного распределения энергии электрических (электромагнитных) колебаний в полосе частот.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31412-6BB4-4C4D-8BDF-A3FC27747DC6}"/>
              </a:ext>
            </a:extLst>
          </p:cNvPr>
          <p:cNvSpPr txBox="1"/>
          <p:nvPr/>
        </p:nvSpPr>
        <p:spPr>
          <a:xfrm>
            <a:off x="628779" y="2338572"/>
            <a:ext cx="6599046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Эквалайзер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устройство в составе высококлассных стереофонических комплексов, позволяющее регулировать частоту звука и добиваться желаемого звучания.</a:t>
            </a:r>
          </a:p>
        </p:txBody>
      </p:sp>
      <p:pic>
        <p:nvPicPr>
          <p:cNvPr id="15" name="Рисунок 14" descr="Закрыть">
            <a:extLst>
              <a:ext uri="{FF2B5EF4-FFF2-40B4-BE49-F238E27FC236}">
                <a16:creationId xmlns:a16="http://schemas.microsoft.com/office/drawing/2014/main" id="{1135BE53-CCAF-D64B-BD10-E683CBB31F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302" y="57759"/>
            <a:ext cx="2048933" cy="20489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049876-DDAB-A54B-98EE-CEF4B496762C}"/>
              </a:ext>
            </a:extLst>
          </p:cNvPr>
          <p:cNvSpPr txBox="1"/>
          <p:nvPr/>
        </p:nvSpPr>
        <p:spPr>
          <a:xfrm>
            <a:off x="3522752" y="6083682"/>
            <a:ext cx="5711686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удобства будем употреблять именно этот термин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9D9BAF-0563-9441-B1B7-550316B1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9658-0B88-B843-BAA9-BBA759894632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32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21D0BA-7ECB-0842-9BF4-AC5C58A5A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33" y="538555"/>
            <a:ext cx="9028041" cy="205887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эквалайзере каждому столбцу соответствует определенная частота, а высота столбца зависит от громкости принимаемого звука. С помощью Быстрого Преобразования Фурье происходит преобразование звуковых волн в синусоидальные колебания.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5B0EC-CDDB-FE4A-AE5F-BC2D3835ADB7}"/>
              </a:ext>
            </a:extLst>
          </p:cNvPr>
          <p:cNvSpPr txBox="1"/>
          <p:nvPr/>
        </p:nvSpPr>
        <p:spPr>
          <a:xfrm>
            <a:off x="1454428" y="3429000"/>
            <a:ext cx="9478616" cy="203132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БПФ - алгоритм ускоренного вычисления дискретного преобразования Фурье, позволяющий получить результат за время, меньшее чем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O(N^2)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требуемого для прямого,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поформульного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вычисления).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начинается с того, что звуковые волны колеблют мембрану микрофона, который преобразует их в аналоговые колебания электрического тока.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происходит дискретизация аналогового электрического сигнала в цифровую форму.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следующем этапе происходит само дискретное прямое преобразование Фурье.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8B2F02-84C3-7446-BF8E-08EB01C7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09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EC107-943F-0144-BDB1-6F08F387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5" y="-92766"/>
            <a:ext cx="10131425" cy="145626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требования к проекту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865AEE-6C25-4341-9993-6D8CC5A9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9" r="3399"/>
          <a:stretch/>
        </p:blipFill>
        <p:spPr>
          <a:xfrm>
            <a:off x="765315" y="953797"/>
            <a:ext cx="7493141" cy="56789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D9622-E512-F545-A8D5-CD41C0245F63}"/>
              </a:ext>
            </a:extLst>
          </p:cNvPr>
          <p:cNvSpPr txBox="1"/>
          <p:nvPr/>
        </p:nvSpPr>
        <p:spPr>
          <a:xfrm>
            <a:off x="8905460" y="4704522"/>
            <a:ext cx="2650435" cy="1200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Доп. Требование: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C583E7-9BF3-6641-BB1E-4C83D399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129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54566-227A-424A-9615-9FEB5090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79" y="74747"/>
            <a:ext cx="4323521" cy="145626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C43EC-5652-FE49-96B2-034FCECB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89" y="2025593"/>
            <a:ext cx="4580282" cy="276638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Дисплей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LCD5110 84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х48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Аналоговый микрофон</a:t>
            </a:r>
          </a:p>
          <a:p>
            <a:pPr marL="514350" indent="-514350">
              <a:buAutoNum type="arabicPeriod"/>
            </a:pPr>
            <a:r>
              <a:rPr lang="e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JoyStick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Shield v1.A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63AD81-92E3-B54C-8E93-E6CF0AE8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73" y="4060219"/>
            <a:ext cx="3289660" cy="22647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947DA3-AD87-1241-9AF4-651D9CEF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7" y="1417982"/>
            <a:ext cx="2011018" cy="2011018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4B935221-F802-9044-BBA6-2AFE56B5A52D}"/>
              </a:ext>
            </a:extLst>
          </p:cNvPr>
          <p:cNvSpPr/>
          <p:nvPr/>
        </p:nvSpPr>
        <p:spPr>
          <a:xfrm>
            <a:off x="7361305" y="4826924"/>
            <a:ext cx="821635" cy="78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93BA072-DD3E-074B-82A3-555AADE2215A}"/>
              </a:ext>
            </a:extLst>
          </p:cNvPr>
          <p:cNvSpPr/>
          <p:nvPr/>
        </p:nvSpPr>
        <p:spPr>
          <a:xfrm>
            <a:off x="268915" y="4023601"/>
            <a:ext cx="821635" cy="78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7B86826-07E4-2E4F-9805-02E8B6E3C89B}"/>
              </a:ext>
            </a:extLst>
          </p:cNvPr>
          <p:cNvSpPr/>
          <p:nvPr/>
        </p:nvSpPr>
        <p:spPr>
          <a:xfrm>
            <a:off x="7398386" y="712761"/>
            <a:ext cx="821635" cy="78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03D22BE-0872-864C-B243-F71CCB2970B1}"/>
              </a:ext>
            </a:extLst>
          </p:cNvPr>
          <p:cNvSpPr/>
          <p:nvPr/>
        </p:nvSpPr>
        <p:spPr>
          <a:xfrm>
            <a:off x="2838177" y="1417982"/>
            <a:ext cx="821635" cy="788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F3AFF2A-39F2-DA48-88BF-B8A45663B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475" y="4268901"/>
            <a:ext cx="3163404" cy="236803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920BB7A-13F8-CF41-A5B0-4D7FF02E6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773" y="475468"/>
            <a:ext cx="3289660" cy="205177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32C694-1F25-844A-95A3-FD2E0AF0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9399" y="632496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01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6E71E-C271-8643-9558-CB855045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дисплея и джойстика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A8E305-70E4-5F4B-8841-211EE2B12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820" y="2303139"/>
            <a:ext cx="5812086" cy="3649662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227460-E3C9-2745-BF03-306567BB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8E1C5-7666-7548-9D68-9853AA5EFE31}"/>
              </a:ext>
            </a:extLst>
          </p:cNvPr>
          <p:cNvSpPr txBox="1"/>
          <p:nvPr/>
        </p:nvSpPr>
        <p:spPr>
          <a:xfrm>
            <a:off x="685801" y="2065867"/>
            <a:ext cx="3210338" cy="41242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ru-RU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Подключение экрана: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RST 12 (RESET)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CE 13 (CS)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DC 11 (Data/Command)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DIN 10 (MOSI)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CLK 9 (SCK)</a:t>
            </a:r>
          </a:p>
          <a:p>
            <a:pPr lvl="0">
              <a:spcBef>
                <a:spcPts val="1200"/>
              </a:spcBef>
            </a:pPr>
            <a:r>
              <a:rPr lang="en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GND GND 3.3V 7 </a:t>
            </a:r>
            <a:endParaRPr lang="ru-RU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>
              <a:spcBef>
                <a:spcPts val="1200"/>
              </a:spcBef>
            </a:pPr>
            <a:r>
              <a:rPr lang="ru-RU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Джойстик: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JoyStick</a:t>
            </a:r>
            <a:r>
              <a:rPr lang="en-US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Shield V1.0</a:t>
            </a:r>
            <a:r>
              <a:rPr lang="ru-RU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«надеваем» на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3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5D190-33F8-634E-8BBD-2AF5A302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подключения микрофона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A62468-563B-3546-99BC-BE606E488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138" y="2141538"/>
            <a:ext cx="8688679" cy="3245477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CF2A01-1BB3-1F42-9033-0601D13D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6EBC-1B79-8144-8E5E-ECAAC2A3E78E}"/>
              </a:ext>
            </a:extLst>
          </p:cNvPr>
          <p:cNvSpPr txBox="1"/>
          <p:nvPr/>
        </p:nvSpPr>
        <p:spPr>
          <a:xfrm>
            <a:off x="866138" y="5602069"/>
            <a:ext cx="3299791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провода от микрофона подключаем через джойстик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FC45A-E09F-EB41-9CA2-F1C4533B1ED1}"/>
              </a:ext>
            </a:extLst>
          </p:cNvPr>
          <p:cNvSpPr txBox="1"/>
          <p:nvPr/>
        </p:nvSpPr>
        <p:spPr>
          <a:xfrm>
            <a:off x="9832651" y="2644170"/>
            <a:ext cx="1417983" cy="15696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3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10CDF-DAAC-8049-BCC5-3327FFAC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B1D02-B736-034B-ACA7-356EB1D8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7008"/>
            <a:ext cx="7026964" cy="226612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&lt;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FFT.h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быстрое преобразование Фурье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&lt;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Adafruit_PCD8544.h&gt;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работу с дисплеем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&lt;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EEPROM.h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сохранения настроек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3E4663-C38B-164C-BE09-77CA45F9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521" y="3677249"/>
            <a:ext cx="5086678" cy="285722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195B98-0C0F-EB4B-A788-DF1842D5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65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6BDBA-DD2A-3E48-9157-DBF9CF79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3014"/>
            <a:ext cx="5184911" cy="14562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-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8882B9-D662-354C-98B3-9A0ED54D5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680" t="42210" r="35763" b="27771"/>
          <a:stretch/>
        </p:blipFill>
        <p:spPr>
          <a:xfrm>
            <a:off x="685801" y="2083903"/>
            <a:ext cx="3816626" cy="3670853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6FA280-1F8B-864A-A093-5E2B6184F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0" t="25894" r="19239" b="27729"/>
          <a:stretch/>
        </p:blipFill>
        <p:spPr>
          <a:xfrm>
            <a:off x="5066912" y="1500806"/>
            <a:ext cx="6439287" cy="367085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B3097C8-62C5-A644-8AE4-A3F4EC7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030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757</TotalTime>
  <Words>519</Words>
  <Application>Microsoft Macintosh PowerPoint</Application>
  <PresentationFormat>Широкоэкранный</PresentationFormat>
  <Paragraphs>76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Небесная</vt:lpstr>
      <vt:lpstr>Эквалайзер для Arduino Uno</vt:lpstr>
      <vt:lpstr>Эквалайзер</vt:lpstr>
      <vt:lpstr>Презентация PowerPoint</vt:lpstr>
      <vt:lpstr>Общие требования к проекту</vt:lpstr>
      <vt:lpstr>Комплектация</vt:lpstr>
      <vt:lpstr>подключение дисплея и джойстика</vt:lpstr>
      <vt:lpstr>Схема подключения микрофона</vt:lpstr>
      <vt:lpstr>Используемые библиотеки</vt:lpstr>
      <vt:lpstr>UML - Диаграммы</vt:lpstr>
      <vt:lpstr>Работа эквалайзера</vt:lpstr>
      <vt:lpstr>Презентация PowerPoint</vt:lpstr>
      <vt:lpstr>Архитектура</vt:lpstr>
      <vt:lpstr>Инструкция по эксплуатации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Эквалайзер для Arduino Uno</dc:title>
  <dc:creator>Даша Кудряшова</dc:creator>
  <cp:lastModifiedBy>Даша Кудряшова</cp:lastModifiedBy>
  <cp:revision>15</cp:revision>
  <dcterms:created xsi:type="dcterms:W3CDTF">2019-12-16T19:35:30Z</dcterms:created>
  <dcterms:modified xsi:type="dcterms:W3CDTF">2019-12-21T15:15:13Z</dcterms:modified>
</cp:coreProperties>
</file>