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8" r:id="rId10"/>
    <p:sldId id="266" r:id="rId11"/>
    <p:sldId id="269" r:id="rId12"/>
    <p:sldId id="267" r:id="rId13"/>
    <p:sldId id="270" r:id="rId14"/>
    <p:sldId id="271" r:id="rId15"/>
    <p:sldId id="272" r:id="rId16"/>
    <p:sldId id="289" r:id="rId17"/>
    <p:sldId id="273" r:id="rId18"/>
    <p:sldId id="276" r:id="rId19"/>
    <p:sldId id="274" r:id="rId20"/>
    <p:sldId id="291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3" r:id="rId32"/>
    <p:sldId id="292" r:id="rId33"/>
    <p:sldId id="28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054" autoAdjust="0"/>
  </p:normalViewPr>
  <p:slideViewPr>
    <p:cSldViewPr>
      <p:cViewPr>
        <p:scale>
          <a:sx n="66" d="100"/>
          <a:sy n="66" d="100"/>
        </p:scale>
        <p:origin x="-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02606-0CCA-46A3-A6E9-6C74797247A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328676BF-CD6B-42E3-B7D3-89728B81D6D3}">
      <dgm:prSet phldrT="[文本]"/>
      <dgm:spPr/>
      <dgm:t>
        <a:bodyPr/>
        <a:lstStyle/>
        <a:p>
          <a:r>
            <a:rPr lang="zh-CN" altLang="en-US" dirty="0" smtClean="0"/>
            <a:t>自管理数据</a:t>
          </a:r>
          <a:endParaRPr lang="zh-CN" altLang="en-US" dirty="0"/>
        </a:p>
      </dgm:t>
    </dgm:pt>
    <dgm:pt modelId="{4C8508E6-BE46-4ECB-AD45-4E60D9829693}" type="parTrans" cxnId="{28B0DAB9-5BE5-4F92-BB6A-634A79AEA73E}">
      <dgm:prSet/>
      <dgm:spPr/>
      <dgm:t>
        <a:bodyPr/>
        <a:lstStyle/>
        <a:p>
          <a:endParaRPr lang="zh-CN" altLang="en-US"/>
        </a:p>
      </dgm:t>
    </dgm:pt>
    <dgm:pt modelId="{0F6D2C65-4C35-4B46-A09E-FCDC4E127562}" type="sibTrans" cxnId="{28B0DAB9-5BE5-4F92-BB6A-634A79AEA73E}">
      <dgm:prSet/>
      <dgm:spPr/>
      <dgm:t>
        <a:bodyPr/>
        <a:lstStyle/>
        <a:p>
          <a:endParaRPr lang="zh-CN" altLang="en-US"/>
        </a:p>
      </dgm:t>
    </dgm:pt>
    <dgm:pt modelId="{07A87980-4DDD-4422-8413-DAEFFA3FF4A5}">
      <dgm:prSet phldrT="[文本]"/>
      <dgm:spPr/>
      <dgm:t>
        <a:bodyPr/>
        <a:lstStyle/>
        <a:p>
          <a:r>
            <a:rPr lang="zh-CN" altLang="en-US" dirty="0" smtClean="0"/>
            <a:t>卖家实时数据</a:t>
          </a:r>
          <a:endParaRPr lang="zh-CN" altLang="en-US" dirty="0"/>
        </a:p>
      </dgm:t>
    </dgm:pt>
    <dgm:pt modelId="{7C80D7E0-12A5-4991-9C39-B9141DF24B9E}" type="parTrans" cxnId="{178C5540-24A7-4A9B-B2E6-953E815AC0B2}">
      <dgm:prSet/>
      <dgm:spPr/>
      <dgm:t>
        <a:bodyPr/>
        <a:lstStyle/>
        <a:p>
          <a:endParaRPr lang="zh-CN" altLang="en-US"/>
        </a:p>
      </dgm:t>
    </dgm:pt>
    <dgm:pt modelId="{109BA84E-D06C-4B25-B594-1EC482C80770}" type="sibTrans" cxnId="{178C5540-24A7-4A9B-B2E6-953E815AC0B2}">
      <dgm:prSet/>
      <dgm:spPr/>
      <dgm:t>
        <a:bodyPr/>
        <a:lstStyle/>
        <a:p>
          <a:endParaRPr lang="zh-CN" altLang="en-US"/>
        </a:p>
      </dgm:t>
    </dgm:pt>
    <dgm:pt modelId="{E3341559-396D-48AC-ABE2-DE0DB602753C}">
      <dgm:prSet phldrT="[文本]"/>
      <dgm:spPr/>
      <dgm:t>
        <a:bodyPr/>
        <a:lstStyle/>
        <a:p>
          <a:r>
            <a:rPr lang="zh-CN" altLang="en-US" dirty="0" smtClean="0"/>
            <a:t>展示数据</a:t>
          </a:r>
          <a:endParaRPr lang="zh-CN" altLang="en-US" dirty="0"/>
        </a:p>
      </dgm:t>
    </dgm:pt>
    <dgm:pt modelId="{D1E22C02-4569-40EC-A8DD-6008366ECAD5}" type="parTrans" cxnId="{47357B86-4507-4047-8EB3-BF73399C82D9}">
      <dgm:prSet/>
      <dgm:spPr/>
      <dgm:t>
        <a:bodyPr/>
        <a:lstStyle/>
        <a:p>
          <a:endParaRPr lang="zh-CN" altLang="en-US"/>
        </a:p>
      </dgm:t>
    </dgm:pt>
    <dgm:pt modelId="{94D69A66-18B6-442D-9F72-FAC21D29CA27}" type="sibTrans" cxnId="{47357B86-4507-4047-8EB3-BF73399C82D9}">
      <dgm:prSet/>
      <dgm:spPr/>
      <dgm:t>
        <a:bodyPr/>
        <a:lstStyle/>
        <a:p>
          <a:endParaRPr lang="zh-CN" altLang="en-US"/>
        </a:p>
      </dgm:t>
    </dgm:pt>
    <dgm:pt modelId="{ED435C31-45A1-4AAD-9AA5-BF5A7D781060}" type="pres">
      <dgm:prSet presAssocID="{95602606-0CCA-46A3-A6E9-6C74797247A3}" presName="Name0" presStyleCnt="0">
        <dgm:presLayoutVars>
          <dgm:dir/>
          <dgm:resizeHandles val="exact"/>
        </dgm:presLayoutVars>
      </dgm:prSet>
      <dgm:spPr/>
    </dgm:pt>
    <dgm:pt modelId="{E646C63F-A840-401F-9949-90003924F8DA}" type="pres">
      <dgm:prSet presAssocID="{95602606-0CCA-46A3-A6E9-6C74797247A3}" presName="vNodes" presStyleCnt="0"/>
      <dgm:spPr/>
    </dgm:pt>
    <dgm:pt modelId="{40F9FA71-299C-4E1E-96FD-C7C83CDDAD00}" type="pres">
      <dgm:prSet presAssocID="{328676BF-CD6B-42E3-B7D3-89728B81D6D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BAFAE8-26BA-4E58-A52F-B7D58A43EDF2}" type="pres">
      <dgm:prSet presAssocID="{0F6D2C65-4C35-4B46-A09E-FCDC4E127562}" presName="spacerT" presStyleCnt="0"/>
      <dgm:spPr/>
    </dgm:pt>
    <dgm:pt modelId="{AE26E707-FCD5-4374-A885-B7A4FC8E0C2A}" type="pres">
      <dgm:prSet presAssocID="{0F6D2C65-4C35-4B46-A09E-FCDC4E12756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4194135-3F4B-4AD6-9B9C-ABA9F4BB60DB}" type="pres">
      <dgm:prSet presAssocID="{0F6D2C65-4C35-4B46-A09E-FCDC4E127562}" presName="spacerB" presStyleCnt="0"/>
      <dgm:spPr/>
    </dgm:pt>
    <dgm:pt modelId="{E60BC9E7-1779-4FDF-8F59-5ED67873964C}" type="pres">
      <dgm:prSet presAssocID="{07A87980-4DDD-4422-8413-DAEFFA3FF4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4EC29-EB52-4743-A598-41BC8188EC94}" type="pres">
      <dgm:prSet presAssocID="{95602606-0CCA-46A3-A6E9-6C74797247A3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2C284E67-61A1-4E3C-A738-4AF374920B78}" type="pres">
      <dgm:prSet presAssocID="{95602606-0CCA-46A3-A6E9-6C74797247A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B0A37D80-E76E-4DE1-8E3E-C2B65A167C9D}" type="pres">
      <dgm:prSet presAssocID="{95602606-0CCA-46A3-A6E9-6C74797247A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0DAB9-5BE5-4F92-BB6A-634A79AEA73E}" srcId="{95602606-0CCA-46A3-A6E9-6C74797247A3}" destId="{328676BF-CD6B-42E3-B7D3-89728B81D6D3}" srcOrd="0" destOrd="0" parTransId="{4C8508E6-BE46-4ECB-AD45-4E60D9829693}" sibTransId="{0F6D2C65-4C35-4B46-A09E-FCDC4E127562}"/>
    <dgm:cxn modelId="{764125C4-5E8C-4E5E-8B17-23845184BD29}" type="presOf" srcId="{0F6D2C65-4C35-4B46-A09E-FCDC4E127562}" destId="{AE26E707-FCD5-4374-A885-B7A4FC8E0C2A}" srcOrd="0" destOrd="0" presId="urn:microsoft.com/office/officeart/2005/8/layout/equation2"/>
    <dgm:cxn modelId="{9B5B262D-1210-4821-8EA7-EC64E95FA2C8}" type="presOf" srcId="{E3341559-396D-48AC-ABE2-DE0DB602753C}" destId="{B0A37D80-E76E-4DE1-8E3E-C2B65A167C9D}" srcOrd="0" destOrd="0" presId="urn:microsoft.com/office/officeart/2005/8/layout/equation2"/>
    <dgm:cxn modelId="{EDA72269-2469-4A59-818F-3F4D660941F6}" type="presOf" srcId="{109BA84E-D06C-4B25-B594-1EC482C80770}" destId="{2C284E67-61A1-4E3C-A738-4AF374920B78}" srcOrd="1" destOrd="0" presId="urn:microsoft.com/office/officeart/2005/8/layout/equation2"/>
    <dgm:cxn modelId="{8B7E7CE5-1EE8-4E9D-8C72-B2DC6A04EAEC}" type="presOf" srcId="{95602606-0CCA-46A3-A6E9-6C74797247A3}" destId="{ED435C31-45A1-4AAD-9AA5-BF5A7D781060}" srcOrd="0" destOrd="0" presId="urn:microsoft.com/office/officeart/2005/8/layout/equation2"/>
    <dgm:cxn modelId="{41056435-D4F8-4627-A3D1-07DF5D6B1891}" type="presOf" srcId="{07A87980-4DDD-4422-8413-DAEFFA3FF4A5}" destId="{E60BC9E7-1779-4FDF-8F59-5ED67873964C}" srcOrd="0" destOrd="0" presId="urn:microsoft.com/office/officeart/2005/8/layout/equation2"/>
    <dgm:cxn modelId="{178C5540-24A7-4A9B-B2E6-953E815AC0B2}" srcId="{95602606-0CCA-46A3-A6E9-6C74797247A3}" destId="{07A87980-4DDD-4422-8413-DAEFFA3FF4A5}" srcOrd="1" destOrd="0" parTransId="{7C80D7E0-12A5-4991-9C39-B9141DF24B9E}" sibTransId="{109BA84E-D06C-4B25-B594-1EC482C80770}"/>
    <dgm:cxn modelId="{3E983D3F-CA57-445D-96AB-AFD017C8C122}" type="presOf" srcId="{328676BF-CD6B-42E3-B7D3-89728B81D6D3}" destId="{40F9FA71-299C-4E1E-96FD-C7C83CDDAD00}" srcOrd="0" destOrd="0" presId="urn:microsoft.com/office/officeart/2005/8/layout/equation2"/>
    <dgm:cxn modelId="{47357B86-4507-4047-8EB3-BF73399C82D9}" srcId="{95602606-0CCA-46A3-A6E9-6C74797247A3}" destId="{E3341559-396D-48AC-ABE2-DE0DB602753C}" srcOrd="2" destOrd="0" parTransId="{D1E22C02-4569-40EC-A8DD-6008366ECAD5}" sibTransId="{94D69A66-18B6-442D-9F72-FAC21D29CA27}"/>
    <dgm:cxn modelId="{118A2CBE-8188-4434-9F83-125FD9D9C86B}" type="presOf" srcId="{109BA84E-D06C-4B25-B594-1EC482C80770}" destId="{3314EC29-EB52-4743-A598-41BC8188EC94}" srcOrd="0" destOrd="0" presId="urn:microsoft.com/office/officeart/2005/8/layout/equation2"/>
    <dgm:cxn modelId="{C5ACFB5B-C6DB-46D8-AA6F-DA950EED57F8}" type="presParOf" srcId="{ED435C31-45A1-4AAD-9AA5-BF5A7D781060}" destId="{E646C63F-A840-401F-9949-90003924F8DA}" srcOrd="0" destOrd="0" presId="urn:microsoft.com/office/officeart/2005/8/layout/equation2"/>
    <dgm:cxn modelId="{C3F08D6B-D106-4786-B2FE-3D9F59DADB89}" type="presParOf" srcId="{E646C63F-A840-401F-9949-90003924F8DA}" destId="{40F9FA71-299C-4E1E-96FD-C7C83CDDAD00}" srcOrd="0" destOrd="0" presId="urn:microsoft.com/office/officeart/2005/8/layout/equation2"/>
    <dgm:cxn modelId="{6DB3CD49-245F-473C-8098-1973A7E2B65C}" type="presParOf" srcId="{E646C63F-A840-401F-9949-90003924F8DA}" destId="{94BAFAE8-26BA-4E58-A52F-B7D58A43EDF2}" srcOrd="1" destOrd="0" presId="urn:microsoft.com/office/officeart/2005/8/layout/equation2"/>
    <dgm:cxn modelId="{DC0E1FC7-02C0-479C-A2C7-0A4CB52037C3}" type="presParOf" srcId="{E646C63F-A840-401F-9949-90003924F8DA}" destId="{AE26E707-FCD5-4374-A885-B7A4FC8E0C2A}" srcOrd="2" destOrd="0" presId="urn:microsoft.com/office/officeart/2005/8/layout/equation2"/>
    <dgm:cxn modelId="{9629FCF5-3B44-49EB-BE70-96A33438E239}" type="presParOf" srcId="{E646C63F-A840-401F-9949-90003924F8DA}" destId="{D4194135-3F4B-4AD6-9B9C-ABA9F4BB60DB}" srcOrd="3" destOrd="0" presId="urn:microsoft.com/office/officeart/2005/8/layout/equation2"/>
    <dgm:cxn modelId="{11E62F68-E95C-4AAC-9283-0B90BE80B3D9}" type="presParOf" srcId="{E646C63F-A840-401F-9949-90003924F8DA}" destId="{E60BC9E7-1779-4FDF-8F59-5ED67873964C}" srcOrd="4" destOrd="0" presId="urn:microsoft.com/office/officeart/2005/8/layout/equation2"/>
    <dgm:cxn modelId="{311B0BCC-A3E0-4A7D-81EA-672C104073B8}" type="presParOf" srcId="{ED435C31-45A1-4AAD-9AA5-BF5A7D781060}" destId="{3314EC29-EB52-4743-A598-41BC8188EC94}" srcOrd="1" destOrd="0" presId="urn:microsoft.com/office/officeart/2005/8/layout/equation2"/>
    <dgm:cxn modelId="{00727F55-60E2-46E2-83A9-1539D8FB7EC0}" type="presParOf" srcId="{3314EC29-EB52-4743-A598-41BC8188EC94}" destId="{2C284E67-61A1-4E3C-A738-4AF374920B78}" srcOrd="0" destOrd="0" presId="urn:microsoft.com/office/officeart/2005/8/layout/equation2"/>
    <dgm:cxn modelId="{12780FAC-22F0-48FA-A32F-EE54E29097BB}" type="presParOf" srcId="{ED435C31-45A1-4AAD-9AA5-BF5A7D781060}" destId="{B0A37D80-E76E-4DE1-8E3E-C2B65A167C9D}" srcOrd="2" destOrd="0" presId="urn:microsoft.com/office/officeart/2005/8/layout/equati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8FFDA-7D65-49A1-B3BA-3A5D4F67E9F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2B38A6B-8C89-42E1-829F-8ED8863D97C8}">
      <dgm:prSet phldrT="[文本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sz="18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本地</a:t>
          </a:r>
          <a:endParaRPr lang="zh-CN" altLang="en-US" sz="1800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7CDE5EE-1D79-4276-BD3E-66341C939FC7}" type="parTrans" cxnId="{990FD9A4-8446-43E2-A8B8-B24F00C872A9}">
      <dgm:prSet/>
      <dgm:spPr/>
      <dgm:t>
        <a:bodyPr/>
        <a:lstStyle/>
        <a:p>
          <a:endParaRPr lang="zh-CN" altLang="en-US"/>
        </a:p>
      </dgm:t>
    </dgm:pt>
    <dgm:pt modelId="{D1093E7D-8FED-4803-BB40-B2DFD5270E96}" type="sibTrans" cxnId="{990FD9A4-8446-43E2-A8B8-B24F00C872A9}">
      <dgm:prSet/>
      <dgm:spPr/>
      <dgm:t>
        <a:bodyPr/>
        <a:lstStyle/>
        <a:p>
          <a:endParaRPr lang="zh-CN" altLang="en-US"/>
        </a:p>
      </dgm:t>
    </dgm:pt>
    <dgm:pt modelId="{567237D0-BF51-4102-BC6A-156EC7261637}">
      <dgm:prSet phldrT="[文本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CN" sz="1800" b="1" cap="none" spc="50" dirty="0" err="1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svn</a:t>
          </a:r>
          <a:endParaRPr lang="zh-CN" altLang="en-US" sz="1800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E4995A9-6FE3-4ECF-BB11-C6EFBD53DBC7}" type="parTrans" cxnId="{BC9EDAF3-7A9A-4E0E-9C32-432D306711B5}">
      <dgm:prSet/>
      <dgm:spPr/>
      <dgm:t>
        <a:bodyPr/>
        <a:lstStyle/>
        <a:p>
          <a:endParaRPr lang="zh-CN" altLang="en-US"/>
        </a:p>
      </dgm:t>
    </dgm:pt>
    <dgm:pt modelId="{56316AC4-69E0-4576-81B1-F7187F145C19}" type="sibTrans" cxnId="{BC9EDAF3-7A9A-4E0E-9C32-432D306711B5}">
      <dgm:prSet/>
      <dgm:spPr/>
      <dgm:t>
        <a:bodyPr/>
        <a:lstStyle/>
        <a:p>
          <a:endParaRPr lang="zh-CN" altLang="en-US"/>
        </a:p>
      </dgm:t>
    </dgm:pt>
    <dgm:pt modelId="{48BABFA9-0DFD-4CBC-B1C3-D9FFD71F7668}">
      <dgm:prSet phldrT="[文本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sz="18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预线上</a:t>
          </a:r>
          <a:endParaRPr lang="zh-CN" altLang="en-US" sz="1800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753A8D9-58F3-4E5B-AFC9-6280A913CAFE}" type="parTrans" cxnId="{5F09E086-DEE2-4857-A89E-DA81129B3669}">
      <dgm:prSet/>
      <dgm:spPr/>
      <dgm:t>
        <a:bodyPr/>
        <a:lstStyle/>
        <a:p>
          <a:endParaRPr lang="zh-CN" altLang="en-US"/>
        </a:p>
      </dgm:t>
    </dgm:pt>
    <dgm:pt modelId="{97EDEEB9-7F5C-43D5-A8C3-0818EEEEFC4F}" type="sibTrans" cxnId="{5F09E086-DEE2-4857-A89E-DA81129B3669}">
      <dgm:prSet/>
      <dgm:spPr/>
      <dgm:t>
        <a:bodyPr/>
        <a:lstStyle/>
        <a:p>
          <a:endParaRPr lang="zh-CN" altLang="en-US"/>
        </a:p>
      </dgm:t>
    </dgm:pt>
    <dgm:pt modelId="{04F5CE4C-B0C9-43F6-8E0B-BDEE66CCC150}">
      <dgm:prSet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sz="20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线上</a:t>
          </a:r>
          <a:endParaRPr lang="zh-CN" altLang="en-US" sz="2000" b="1" cap="none" spc="50" dirty="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D9699CA1-2A38-4AC9-9AAB-7531D37BD058}" type="parTrans" cxnId="{B276F2F0-142A-41AB-8E9A-79AEB7E95C39}">
      <dgm:prSet/>
      <dgm:spPr/>
      <dgm:t>
        <a:bodyPr/>
        <a:lstStyle/>
        <a:p>
          <a:endParaRPr lang="zh-CN" altLang="en-US"/>
        </a:p>
      </dgm:t>
    </dgm:pt>
    <dgm:pt modelId="{A5353A29-1A6F-4795-9974-A8D2506803CE}" type="sibTrans" cxnId="{B276F2F0-142A-41AB-8E9A-79AEB7E95C39}">
      <dgm:prSet/>
      <dgm:spPr/>
      <dgm:t>
        <a:bodyPr/>
        <a:lstStyle/>
        <a:p>
          <a:endParaRPr lang="zh-CN" altLang="en-US"/>
        </a:p>
      </dgm:t>
    </dgm:pt>
    <dgm:pt modelId="{67F280CA-1E69-4673-9C19-70CD5CD188F3}" type="pres">
      <dgm:prSet presAssocID="{4478FFDA-7D65-49A1-B3BA-3A5D4F67E9FC}" presName="arrowDiagram" presStyleCnt="0">
        <dgm:presLayoutVars>
          <dgm:chMax val="5"/>
          <dgm:dir/>
          <dgm:resizeHandles val="exact"/>
        </dgm:presLayoutVars>
      </dgm:prSet>
      <dgm:spPr/>
    </dgm:pt>
    <dgm:pt modelId="{8E9F9CC2-9542-4A42-90ED-17DF60190CAE}" type="pres">
      <dgm:prSet presAssocID="{4478FFDA-7D65-49A1-B3BA-3A5D4F67E9FC}" presName="arrow" presStyleLbl="bgShp" presStyleIdx="0" presStyleCnt="1"/>
      <dgm:spPr/>
    </dgm:pt>
    <dgm:pt modelId="{83774AE8-CC20-4A4C-93F6-D51F4B383FE9}" type="pres">
      <dgm:prSet presAssocID="{4478FFDA-7D65-49A1-B3BA-3A5D4F67E9FC}" presName="arrowDiagram4" presStyleCnt="0"/>
      <dgm:spPr/>
    </dgm:pt>
    <dgm:pt modelId="{004E6227-17AE-4BE8-AF76-1243FD7FC22A}" type="pres">
      <dgm:prSet presAssocID="{52B38A6B-8C89-42E1-829F-8ED8863D97C8}" presName="bullet4a" presStyleLbl="node1" presStyleIdx="0" presStyleCnt="4"/>
      <dgm:spPr/>
    </dgm:pt>
    <dgm:pt modelId="{12A51A91-18CC-4388-B88F-6735022226CE}" type="pres">
      <dgm:prSet presAssocID="{52B38A6B-8C89-42E1-829F-8ED8863D97C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E3483-A1F1-4ADE-B713-F4E08BD592D1}" type="pres">
      <dgm:prSet presAssocID="{567237D0-BF51-4102-BC6A-156EC7261637}" presName="bullet4b" presStyleLbl="node1" presStyleIdx="1" presStyleCnt="4"/>
      <dgm:spPr/>
    </dgm:pt>
    <dgm:pt modelId="{7F52F4EB-AB19-414F-8F4F-BD1C44405F38}" type="pres">
      <dgm:prSet presAssocID="{567237D0-BF51-4102-BC6A-156EC7261637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28944-6B40-4B38-820C-C17D7FC1A41B}" type="pres">
      <dgm:prSet presAssocID="{48BABFA9-0DFD-4CBC-B1C3-D9FFD71F7668}" presName="bullet4c" presStyleLbl="node1" presStyleIdx="2" presStyleCnt="4"/>
      <dgm:spPr/>
    </dgm:pt>
    <dgm:pt modelId="{B5C46F72-6805-4E60-A037-DFD61BA43888}" type="pres">
      <dgm:prSet presAssocID="{48BABFA9-0DFD-4CBC-B1C3-D9FFD71F7668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9D8AF-03E7-42C4-A5D5-3753C69208A6}" type="pres">
      <dgm:prSet presAssocID="{04F5CE4C-B0C9-43F6-8E0B-BDEE66CCC150}" presName="bullet4d" presStyleLbl="node1" presStyleIdx="3" presStyleCnt="4"/>
      <dgm:spPr/>
    </dgm:pt>
    <dgm:pt modelId="{A2D068E5-783E-42B5-8F0D-DB63359427C2}" type="pres">
      <dgm:prSet presAssocID="{04F5CE4C-B0C9-43F6-8E0B-BDEE66CCC150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76F2F0-142A-41AB-8E9A-79AEB7E95C39}" srcId="{4478FFDA-7D65-49A1-B3BA-3A5D4F67E9FC}" destId="{04F5CE4C-B0C9-43F6-8E0B-BDEE66CCC150}" srcOrd="3" destOrd="0" parTransId="{D9699CA1-2A38-4AC9-9AAB-7531D37BD058}" sibTransId="{A5353A29-1A6F-4795-9974-A8D2506803CE}"/>
    <dgm:cxn modelId="{F32D4E40-521D-4867-A43F-7196D0CFE148}" type="presOf" srcId="{4478FFDA-7D65-49A1-B3BA-3A5D4F67E9FC}" destId="{67F280CA-1E69-4673-9C19-70CD5CD188F3}" srcOrd="0" destOrd="0" presId="urn:microsoft.com/office/officeart/2005/8/layout/arrow2"/>
    <dgm:cxn modelId="{5F09E086-DEE2-4857-A89E-DA81129B3669}" srcId="{4478FFDA-7D65-49A1-B3BA-3A5D4F67E9FC}" destId="{48BABFA9-0DFD-4CBC-B1C3-D9FFD71F7668}" srcOrd="2" destOrd="0" parTransId="{C753A8D9-58F3-4E5B-AFC9-6280A913CAFE}" sibTransId="{97EDEEB9-7F5C-43D5-A8C3-0818EEEEFC4F}"/>
    <dgm:cxn modelId="{7E13E4BD-44C3-43AF-9F29-81390ABA0948}" type="presOf" srcId="{48BABFA9-0DFD-4CBC-B1C3-D9FFD71F7668}" destId="{B5C46F72-6805-4E60-A037-DFD61BA43888}" srcOrd="0" destOrd="0" presId="urn:microsoft.com/office/officeart/2005/8/layout/arrow2"/>
    <dgm:cxn modelId="{F4037FC0-A39E-4DEC-880C-CEC55066EAF7}" type="presOf" srcId="{567237D0-BF51-4102-BC6A-156EC7261637}" destId="{7F52F4EB-AB19-414F-8F4F-BD1C44405F38}" srcOrd="0" destOrd="0" presId="urn:microsoft.com/office/officeart/2005/8/layout/arrow2"/>
    <dgm:cxn modelId="{BC9EDAF3-7A9A-4E0E-9C32-432D306711B5}" srcId="{4478FFDA-7D65-49A1-B3BA-3A5D4F67E9FC}" destId="{567237D0-BF51-4102-BC6A-156EC7261637}" srcOrd="1" destOrd="0" parTransId="{0E4995A9-6FE3-4ECF-BB11-C6EFBD53DBC7}" sibTransId="{56316AC4-69E0-4576-81B1-F7187F145C19}"/>
    <dgm:cxn modelId="{38398E0B-A67F-4290-A885-2947903F8ABD}" type="presOf" srcId="{52B38A6B-8C89-42E1-829F-8ED8863D97C8}" destId="{12A51A91-18CC-4388-B88F-6735022226CE}" srcOrd="0" destOrd="0" presId="urn:microsoft.com/office/officeart/2005/8/layout/arrow2"/>
    <dgm:cxn modelId="{990FD9A4-8446-43E2-A8B8-B24F00C872A9}" srcId="{4478FFDA-7D65-49A1-B3BA-3A5D4F67E9FC}" destId="{52B38A6B-8C89-42E1-829F-8ED8863D97C8}" srcOrd="0" destOrd="0" parTransId="{67CDE5EE-1D79-4276-BD3E-66341C939FC7}" sibTransId="{D1093E7D-8FED-4803-BB40-B2DFD5270E96}"/>
    <dgm:cxn modelId="{A0818A04-BCAE-488E-BB94-F181AC334EFF}" type="presOf" srcId="{04F5CE4C-B0C9-43F6-8E0B-BDEE66CCC150}" destId="{A2D068E5-783E-42B5-8F0D-DB63359427C2}" srcOrd="0" destOrd="0" presId="urn:microsoft.com/office/officeart/2005/8/layout/arrow2"/>
    <dgm:cxn modelId="{2735F22A-5D86-4ECB-B790-7F0E5373B810}" type="presParOf" srcId="{67F280CA-1E69-4673-9C19-70CD5CD188F3}" destId="{8E9F9CC2-9542-4A42-90ED-17DF60190CAE}" srcOrd="0" destOrd="0" presId="urn:microsoft.com/office/officeart/2005/8/layout/arrow2"/>
    <dgm:cxn modelId="{988C9C6E-AA8F-4AEB-98B8-81CC7DC5A776}" type="presParOf" srcId="{67F280CA-1E69-4673-9C19-70CD5CD188F3}" destId="{83774AE8-CC20-4A4C-93F6-D51F4B383FE9}" srcOrd="1" destOrd="0" presId="urn:microsoft.com/office/officeart/2005/8/layout/arrow2"/>
    <dgm:cxn modelId="{01ADCFAC-DA85-45E8-9940-6B893309C939}" type="presParOf" srcId="{83774AE8-CC20-4A4C-93F6-D51F4B383FE9}" destId="{004E6227-17AE-4BE8-AF76-1243FD7FC22A}" srcOrd="0" destOrd="0" presId="urn:microsoft.com/office/officeart/2005/8/layout/arrow2"/>
    <dgm:cxn modelId="{2E5655C1-3258-4AE2-8D9E-2D59169461A3}" type="presParOf" srcId="{83774AE8-CC20-4A4C-93F6-D51F4B383FE9}" destId="{12A51A91-18CC-4388-B88F-6735022226CE}" srcOrd="1" destOrd="0" presId="urn:microsoft.com/office/officeart/2005/8/layout/arrow2"/>
    <dgm:cxn modelId="{C1E210D8-7E15-4B41-A47E-F475B5D1DD42}" type="presParOf" srcId="{83774AE8-CC20-4A4C-93F6-D51F4B383FE9}" destId="{FBCE3483-A1F1-4ADE-B713-F4E08BD592D1}" srcOrd="2" destOrd="0" presId="urn:microsoft.com/office/officeart/2005/8/layout/arrow2"/>
    <dgm:cxn modelId="{5BC1924D-EEE2-4C60-9C23-076999F5418E}" type="presParOf" srcId="{83774AE8-CC20-4A4C-93F6-D51F4B383FE9}" destId="{7F52F4EB-AB19-414F-8F4F-BD1C44405F38}" srcOrd="3" destOrd="0" presId="urn:microsoft.com/office/officeart/2005/8/layout/arrow2"/>
    <dgm:cxn modelId="{DFA63DD2-CFF7-4D24-B1B5-247918A29101}" type="presParOf" srcId="{83774AE8-CC20-4A4C-93F6-D51F4B383FE9}" destId="{25928944-6B40-4B38-820C-C17D7FC1A41B}" srcOrd="4" destOrd="0" presId="urn:microsoft.com/office/officeart/2005/8/layout/arrow2"/>
    <dgm:cxn modelId="{7AD5C065-0930-4D3C-85BE-7232EF31B6AA}" type="presParOf" srcId="{83774AE8-CC20-4A4C-93F6-D51F4B383FE9}" destId="{B5C46F72-6805-4E60-A037-DFD61BA43888}" srcOrd="5" destOrd="0" presId="urn:microsoft.com/office/officeart/2005/8/layout/arrow2"/>
    <dgm:cxn modelId="{DED23895-8DA3-406D-ADB8-7D7988961C9B}" type="presParOf" srcId="{83774AE8-CC20-4A4C-93F6-D51F4B383FE9}" destId="{2C09D8AF-03E7-42C4-A5D5-3753C69208A6}" srcOrd="6" destOrd="0" presId="urn:microsoft.com/office/officeart/2005/8/layout/arrow2"/>
    <dgm:cxn modelId="{C66B381D-5D09-4FB3-BE9C-E0C940E63F3D}" type="presParOf" srcId="{83774AE8-CC20-4A4C-93F6-D51F4B383FE9}" destId="{A2D068E5-783E-42B5-8F0D-DB63359427C2}" srcOrd="7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42623-CB07-4348-A8FA-3761488E77B6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C7B2B98-CA1F-4104-9FCC-BA216EF3102D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CN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PM</a:t>
          </a:r>
          <a:r>
            <a:rPr lang="zh-CN" altLang="en-US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有需求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D8E9AA7-6B28-4683-A48D-2EAAB4C87710}" type="parTrans" cxnId="{E971D1E7-3A0D-44C3-A18A-7DE3C78CAF23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DAF2EF5-65E0-4648-9A47-D6115EA831FF}" type="sibTrans" cxnId="{E971D1E7-3A0D-44C3-A18A-7DE3C78CAF23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8043203B-90F3-4C0E-BBCA-FDF24E4CC81E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需求仅仅前端改动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15F4BE5-E825-4E62-8C00-859FF793130A}" type="parTrans" cxnId="{180EB626-DD22-4478-9F67-3B2A8891C9B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913F926-F811-43F8-9E2D-1E5412B7E0AF}" type="sibTrans" cxnId="{180EB626-DD22-4478-9F67-3B2A8891C9B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FBA16AB2-8EFE-40AB-8DCD-06C8337F2EBE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前端开发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73E9337D-5041-4E75-B7CE-91977BA63D5F}" type="parTrans" cxnId="{B71B3A07-4ED0-49A0-9F4C-FCB49CE7045C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6574F7A-C397-469F-A5C7-32F91F9031B8}" type="sibTrans" cxnId="{B71B3A07-4ED0-49A0-9F4C-FCB49CE7045C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B3EB639-8693-4C0A-AB5D-5BBBC6FE1617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CN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QA</a:t>
          </a:r>
          <a:r>
            <a:rPr lang="zh-CN" altLang="en-US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测试，</a:t>
          </a:r>
          <a:r>
            <a:rPr lang="en-US" altLang="zh-CN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PM</a:t>
          </a:r>
          <a:r>
            <a:rPr lang="zh-CN" altLang="en-US" b="1" cap="none" spc="5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验收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91232E6-4CEA-4032-9695-66E8AEF797C2}" type="parTrans" cxnId="{800E50B7-1F4E-40AB-9BAB-0FCD9E306804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97C37D39-E65B-4C83-8721-D8605A450199}" type="sibTrans" cxnId="{800E50B7-1F4E-40AB-9BAB-0FCD9E306804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E836A38B-C22E-406B-B246-4D6EDE9C1163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前端发布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EFA8DCED-6B53-4DBA-88CE-08FD52C30DE4}" type="parTrans" cxnId="{830DBBCD-B3FC-464B-B2CF-512995BA3DA8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74D166DF-9609-4E36-98F4-600DBCC14FBD}" type="sibTrans" cxnId="{830DBBCD-B3FC-464B-B2CF-512995BA3DA8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CN" altLang="en-US" b="1" cap="none" spc="50">
            <a:ln w="11430"/>
            <a:gradFill>
              <a:gsLst>
                <a:gs pos="25000">
                  <a:schemeClr val="accent2">
                    <a:satMod val="155000"/>
                  </a:schemeClr>
                </a:gs>
                <a:gs pos="100000">
                  <a:schemeClr val="accent2">
                    <a:shade val="45000"/>
                    <a:satMod val="165000"/>
                  </a:schemeClr>
                </a:gs>
              </a:gsLst>
              <a:lin ang="5400000"/>
            </a:gra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011C462-7E2E-4A1C-AF00-6F4A3BF53FD9}">
      <dgm:prSet phldrT="[文本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zh-CN" altLang="en-US" b="1" cap="none" spc="50" dirty="0" smtClean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前端预发布</a:t>
          </a:r>
          <a:endParaRPr lang="zh-CN" altLang="en-US" b="1" cap="none" spc="50" dirty="0">
            <a:ln w="11430"/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FBC5BCB2-4FD5-427A-BC11-590B77B19393}" type="parTrans" cxnId="{F3507EA2-ED64-4B0C-8362-95E3566B27A8}">
      <dgm:prSet/>
      <dgm:spPr/>
      <dgm:t>
        <a:bodyPr/>
        <a:lstStyle/>
        <a:p>
          <a:endParaRPr lang="zh-CN" altLang="en-US"/>
        </a:p>
      </dgm:t>
    </dgm:pt>
    <dgm:pt modelId="{CC0734A9-162E-46F0-AF57-A6CAE4B00931}" type="sibTrans" cxnId="{F3507EA2-ED64-4B0C-8362-95E3566B27A8}">
      <dgm:prSet/>
      <dgm:spPr/>
      <dgm:t>
        <a:bodyPr/>
        <a:lstStyle/>
        <a:p>
          <a:endParaRPr lang="zh-CN" altLang="en-US"/>
        </a:p>
      </dgm:t>
    </dgm:pt>
    <dgm:pt modelId="{A60AEC6C-71C5-4A8D-AF62-020E16FA802D}" type="pres">
      <dgm:prSet presAssocID="{68C42623-CB07-4348-A8FA-3761488E77B6}" presName="cycle" presStyleCnt="0">
        <dgm:presLayoutVars>
          <dgm:dir/>
          <dgm:resizeHandles val="exact"/>
        </dgm:presLayoutVars>
      </dgm:prSet>
      <dgm:spPr/>
    </dgm:pt>
    <dgm:pt modelId="{879EAFF4-4336-4D24-AE55-60452300CED3}" type="pres">
      <dgm:prSet presAssocID="{0C7B2B98-CA1F-4104-9FCC-BA216EF3102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CE80B-6486-4155-A192-40A6639DCCB7}" type="pres">
      <dgm:prSet presAssocID="{5DAF2EF5-65E0-4648-9A47-D6115EA831FF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2C3AFA49-493E-4FE5-B7E9-5309FFC99BF8}" type="pres">
      <dgm:prSet presAssocID="{5DAF2EF5-65E0-4648-9A47-D6115EA831FF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E0CA4B5E-C59A-408B-9213-E3E058ED9783}" type="pres">
      <dgm:prSet presAssocID="{8043203B-90F3-4C0E-BBCA-FDF24E4CC8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2DDE16-AC11-4E8B-813B-F397CEA98CAF}" type="pres">
      <dgm:prSet presAssocID="{B913F926-F811-43F8-9E2D-1E5412B7E0AF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5E87F33C-9836-4049-A973-751E0972408B}" type="pres">
      <dgm:prSet presAssocID="{B913F926-F811-43F8-9E2D-1E5412B7E0A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6896D668-B02C-4132-BED7-D46A20C30B9F}" type="pres">
      <dgm:prSet presAssocID="{FBA16AB2-8EFE-40AB-8DCD-06C8337F2EB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D9F0BF-97EF-4902-A733-81A605902C1E}" type="pres">
      <dgm:prSet presAssocID="{06574F7A-C397-469F-A5C7-32F91F9031B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A2B7B20-5B35-4101-BB1E-EB226A5295A0}" type="pres">
      <dgm:prSet presAssocID="{06574F7A-C397-469F-A5C7-32F91F9031B8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4441A582-ABB4-4122-AA57-560D81E474AE}" type="pres">
      <dgm:prSet presAssocID="{B011C462-7E2E-4A1C-AF00-6F4A3BF53FD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352B5C-D1E5-45F1-B0F7-A0DA63D984EC}" type="pres">
      <dgm:prSet presAssocID="{CC0734A9-162E-46F0-AF57-A6CAE4B00931}" presName="sibTrans" presStyleLbl="sibTrans2D1" presStyleIdx="3" presStyleCnt="6"/>
      <dgm:spPr/>
    </dgm:pt>
    <dgm:pt modelId="{D9C3BFBF-DACA-40C8-A116-B8756122D509}" type="pres">
      <dgm:prSet presAssocID="{CC0734A9-162E-46F0-AF57-A6CAE4B00931}" presName="connectorText" presStyleLbl="sibTrans2D1" presStyleIdx="3" presStyleCnt="6"/>
      <dgm:spPr/>
    </dgm:pt>
    <dgm:pt modelId="{22436614-ECE9-4C7E-9829-1FC6B93D9D3C}" type="pres">
      <dgm:prSet presAssocID="{CB3EB639-8693-4C0A-AB5D-5BBBC6FE161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894A5C-8E8F-4221-AA83-7A4CA057F102}" type="pres">
      <dgm:prSet presAssocID="{97C37D39-E65B-4C83-8721-D8605A450199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D9642AAF-D5C6-477D-910E-C47E931A57F3}" type="pres">
      <dgm:prSet presAssocID="{97C37D39-E65B-4C83-8721-D8605A450199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2306DC93-054E-44EB-A841-F700E5CF420B}" type="pres">
      <dgm:prSet presAssocID="{E836A38B-C22E-406B-B246-4D6EDE9C116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A6D65-B50A-48F3-90BF-268ACBC55F12}" type="pres">
      <dgm:prSet presAssocID="{74D166DF-9609-4E36-98F4-600DBCC14FBD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F068136D-0F81-4973-A613-CF4414129032}" type="pres">
      <dgm:prSet presAssocID="{74D166DF-9609-4E36-98F4-600DBCC14FBD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2644B77-0486-4DDB-9B0D-FB2E17A0AD3E}" type="presOf" srcId="{97C37D39-E65B-4C83-8721-D8605A450199}" destId="{D9642AAF-D5C6-477D-910E-C47E931A57F3}" srcOrd="1" destOrd="0" presId="urn:microsoft.com/office/officeart/2005/8/layout/cycle2"/>
    <dgm:cxn modelId="{800E50B7-1F4E-40AB-9BAB-0FCD9E306804}" srcId="{68C42623-CB07-4348-A8FA-3761488E77B6}" destId="{CB3EB639-8693-4C0A-AB5D-5BBBC6FE1617}" srcOrd="4" destOrd="0" parTransId="{091232E6-4CEA-4032-9695-66E8AEF797C2}" sibTransId="{97C37D39-E65B-4C83-8721-D8605A450199}"/>
    <dgm:cxn modelId="{E971D1E7-3A0D-44C3-A18A-7DE3C78CAF23}" srcId="{68C42623-CB07-4348-A8FA-3761488E77B6}" destId="{0C7B2B98-CA1F-4104-9FCC-BA216EF3102D}" srcOrd="0" destOrd="0" parTransId="{CD8E9AA7-6B28-4683-A48D-2EAAB4C87710}" sibTransId="{5DAF2EF5-65E0-4648-9A47-D6115EA831FF}"/>
    <dgm:cxn modelId="{31C2E0FF-3C96-4536-9021-93A78FCC3B1E}" type="presOf" srcId="{B913F926-F811-43F8-9E2D-1E5412B7E0AF}" destId="{112DDE16-AC11-4E8B-813B-F397CEA98CAF}" srcOrd="0" destOrd="0" presId="urn:microsoft.com/office/officeart/2005/8/layout/cycle2"/>
    <dgm:cxn modelId="{B12A867C-B2E7-410D-91B7-00D485EAB95A}" type="presOf" srcId="{B913F926-F811-43F8-9E2D-1E5412B7E0AF}" destId="{5E87F33C-9836-4049-A973-751E0972408B}" srcOrd="1" destOrd="0" presId="urn:microsoft.com/office/officeart/2005/8/layout/cycle2"/>
    <dgm:cxn modelId="{0CEDAF4C-1A32-4DBF-AC42-BE3081DE3CF1}" type="presOf" srcId="{FBA16AB2-8EFE-40AB-8DCD-06C8337F2EBE}" destId="{6896D668-B02C-4132-BED7-D46A20C30B9F}" srcOrd="0" destOrd="0" presId="urn:microsoft.com/office/officeart/2005/8/layout/cycle2"/>
    <dgm:cxn modelId="{687B1E61-88E9-43B6-857B-FD788BB7B71B}" type="presOf" srcId="{68C42623-CB07-4348-A8FA-3761488E77B6}" destId="{A60AEC6C-71C5-4A8D-AF62-020E16FA802D}" srcOrd="0" destOrd="0" presId="urn:microsoft.com/office/officeart/2005/8/layout/cycle2"/>
    <dgm:cxn modelId="{B08540E7-3404-4AC8-8D12-EA0F0A10397F}" type="presOf" srcId="{8043203B-90F3-4C0E-BBCA-FDF24E4CC81E}" destId="{E0CA4B5E-C59A-408B-9213-E3E058ED9783}" srcOrd="0" destOrd="0" presId="urn:microsoft.com/office/officeart/2005/8/layout/cycle2"/>
    <dgm:cxn modelId="{E53AD942-A0DE-45E7-812E-DE621E92960D}" type="presOf" srcId="{CB3EB639-8693-4C0A-AB5D-5BBBC6FE1617}" destId="{22436614-ECE9-4C7E-9829-1FC6B93D9D3C}" srcOrd="0" destOrd="0" presId="urn:microsoft.com/office/officeart/2005/8/layout/cycle2"/>
    <dgm:cxn modelId="{D1AE1201-0049-49B2-9C01-EB9CAE79AD20}" type="presOf" srcId="{5DAF2EF5-65E0-4648-9A47-D6115EA831FF}" destId="{909CE80B-6486-4155-A192-40A6639DCCB7}" srcOrd="0" destOrd="0" presId="urn:microsoft.com/office/officeart/2005/8/layout/cycle2"/>
    <dgm:cxn modelId="{830DBBCD-B3FC-464B-B2CF-512995BA3DA8}" srcId="{68C42623-CB07-4348-A8FA-3761488E77B6}" destId="{E836A38B-C22E-406B-B246-4D6EDE9C1163}" srcOrd="5" destOrd="0" parTransId="{EFA8DCED-6B53-4DBA-88CE-08FD52C30DE4}" sibTransId="{74D166DF-9609-4E36-98F4-600DBCC14FBD}"/>
    <dgm:cxn modelId="{FFE39B3F-2416-477E-ABF8-02EEEEE090F0}" type="presOf" srcId="{CC0734A9-162E-46F0-AF57-A6CAE4B00931}" destId="{D9C3BFBF-DACA-40C8-A116-B8756122D509}" srcOrd="1" destOrd="0" presId="urn:microsoft.com/office/officeart/2005/8/layout/cycle2"/>
    <dgm:cxn modelId="{A19A1EC3-EA36-4387-99A1-2928A0983986}" type="presOf" srcId="{97C37D39-E65B-4C83-8721-D8605A450199}" destId="{74894A5C-8E8F-4221-AA83-7A4CA057F102}" srcOrd="0" destOrd="0" presId="urn:microsoft.com/office/officeart/2005/8/layout/cycle2"/>
    <dgm:cxn modelId="{5A5EBC36-38F0-47A8-AF1F-A91A89199BDD}" type="presOf" srcId="{5DAF2EF5-65E0-4648-9A47-D6115EA831FF}" destId="{2C3AFA49-493E-4FE5-B7E9-5309FFC99BF8}" srcOrd="1" destOrd="0" presId="urn:microsoft.com/office/officeart/2005/8/layout/cycle2"/>
    <dgm:cxn modelId="{B71B3A07-4ED0-49A0-9F4C-FCB49CE7045C}" srcId="{68C42623-CB07-4348-A8FA-3761488E77B6}" destId="{FBA16AB2-8EFE-40AB-8DCD-06C8337F2EBE}" srcOrd="2" destOrd="0" parTransId="{73E9337D-5041-4E75-B7CE-91977BA63D5F}" sibTransId="{06574F7A-C397-469F-A5C7-32F91F9031B8}"/>
    <dgm:cxn modelId="{F3507EA2-ED64-4B0C-8362-95E3566B27A8}" srcId="{68C42623-CB07-4348-A8FA-3761488E77B6}" destId="{B011C462-7E2E-4A1C-AF00-6F4A3BF53FD9}" srcOrd="3" destOrd="0" parTransId="{FBC5BCB2-4FD5-427A-BC11-590B77B19393}" sibTransId="{CC0734A9-162E-46F0-AF57-A6CAE4B00931}"/>
    <dgm:cxn modelId="{7593C683-F9AB-48C9-A819-FCEF49C47DF0}" type="presOf" srcId="{06574F7A-C397-469F-A5C7-32F91F9031B8}" destId="{4A2B7B20-5B35-4101-BB1E-EB226A5295A0}" srcOrd="1" destOrd="0" presId="urn:microsoft.com/office/officeart/2005/8/layout/cycle2"/>
    <dgm:cxn modelId="{410AE957-41BB-4E7A-BF59-754500D23694}" type="presOf" srcId="{0C7B2B98-CA1F-4104-9FCC-BA216EF3102D}" destId="{879EAFF4-4336-4D24-AE55-60452300CED3}" srcOrd="0" destOrd="0" presId="urn:microsoft.com/office/officeart/2005/8/layout/cycle2"/>
    <dgm:cxn modelId="{00CC5DE1-99D2-469F-B930-504C6E1CDC66}" type="presOf" srcId="{74D166DF-9609-4E36-98F4-600DBCC14FBD}" destId="{D24A6D65-B50A-48F3-90BF-268ACBC55F12}" srcOrd="0" destOrd="0" presId="urn:microsoft.com/office/officeart/2005/8/layout/cycle2"/>
    <dgm:cxn modelId="{C13B0253-5F99-48CE-B1FE-E59C0433C9C9}" type="presOf" srcId="{CC0734A9-162E-46F0-AF57-A6CAE4B00931}" destId="{50352B5C-D1E5-45F1-B0F7-A0DA63D984EC}" srcOrd="0" destOrd="0" presId="urn:microsoft.com/office/officeart/2005/8/layout/cycle2"/>
    <dgm:cxn modelId="{201EE6A5-9B51-46F0-A011-360CF9E512A5}" type="presOf" srcId="{06574F7A-C397-469F-A5C7-32F91F9031B8}" destId="{0FD9F0BF-97EF-4902-A733-81A605902C1E}" srcOrd="0" destOrd="0" presId="urn:microsoft.com/office/officeart/2005/8/layout/cycle2"/>
    <dgm:cxn modelId="{180EB626-DD22-4478-9F67-3B2A8891C9B7}" srcId="{68C42623-CB07-4348-A8FA-3761488E77B6}" destId="{8043203B-90F3-4C0E-BBCA-FDF24E4CC81E}" srcOrd="1" destOrd="0" parTransId="{115F4BE5-E825-4E62-8C00-859FF793130A}" sibTransId="{B913F926-F811-43F8-9E2D-1E5412B7E0AF}"/>
    <dgm:cxn modelId="{6C355734-D59A-45C0-8BDA-57C323C90C09}" type="presOf" srcId="{74D166DF-9609-4E36-98F4-600DBCC14FBD}" destId="{F068136D-0F81-4973-A613-CF4414129032}" srcOrd="1" destOrd="0" presId="urn:microsoft.com/office/officeart/2005/8/layout/cycle2"/>
    <dgm:cxn modelId="{C6DAFECF-3A2E-4CC4-B78D-3EB13C8F8619}" type="presOf" srcId="{E836A38B-C22E-406B-B246-4D6EDE9C1163}" destId="{2306DC93-054E-44EB-A841-F700E5CF420B}" srcOrd="0" destOrd="0" presId="urn:microsoft.com/office/officeart/2005/8/layout/cycle2"/>
    <dgm:cxn modelId="{96D247A1-5C96-4F8D-9B2A-A093741360A3}" type="presOf" srcId="{B011C462-7E2E-4A1C-AF00-6F4A3BF53FD9}" destId="{4441A582-ABB4-4122-AA57-560D81E474AE}" srcOrd="0" destOrd="0" presId="urn:microsoft.com/office/officeart/2005/8/layout/cycle2"/>
    <dgm:cxn modelId="{15DBC767-9EDB-4951-8603-68EE2F7FC590}" type="presParOf" srcId="{A60AEC6C-71C5-4A8D-AF62-020E16FA802D}" destId="{879EAFF4-4336-4D24-AE55-60452300CED3}" srcOrd="0" destOrd="0" presId="urn:microsoft.com/office/officeart/2005/8/layout/cycle2"/>
    <dgm:cxn modelId="{CCEB8F39-2FDE-42F2-B7BB-13DD8083BA14}" type="presParOf" srcId="{A60AEC6C-71C5-4A8D-AF62-020E16FA802D}" destId="{909CE80B-6486-4155-A192-40A6639DCCB7}" srcOrd="1" destOrd="0" presId="urn:microsoft.com/office/officeart/2005/8/layout/cycle2"/>
    <dgm:cxn modelId="{87684DE7-4CC4-4745-9FFA-2F6A0226005F}" type="presParOf" srcId="{909CE80B-6486-4155-A192-40A6639DCCB7}" destId="{2C3AFA49-493E-4FE5-B7E9-5309FFC99BF8}" srcOrd="0" destOrd="0" presId="urn:microsoft.com/office/officeart/2005/8/layout/cycle2"/>
    <dgm:cxn modelId="{39D53D3A-1DAB-4FD7-A2E4-305083F8CE40}" type="presParOf" srcId="{A60AEC6C-71C5-4A8D-AF62-020E16FA802D}" destId="{E0CA4B5E-C59A-408B-9213-E3E058ED9783}" srcOrd="2" destOrd="0" presId="urn:microsoft.com/office/officeart/2005/8/layout/cycle2"/>
    <dgm:cxn modelId="{559D4C9F-FFF3-46BB-BE69-0C12D73ED948}" type="presParOf" srcId="{A60AEC6C-71C5-4A8D-AF62-020E16FA802D}" destId="{112DDE16-AC11-4E8B-813B-F397CEA98CAF}" srcOrd="3" destOrd="0" presId="urn:microsoft.com/office/officeart/2005/8/layout/cycle2"/>
    <dgm:cxn modelId="{450970C9-5A78-43C1-A74D-4FAAA3406FBF}" type="presParOf" srcId="{112DDE16-AC11-4E8B-813B-F397CEA98CAF}" destId="{5E87F33C-9836-4049-A973-751E0972408B}" srcOrd="0" destOrd="0" presId="urn:microsoft.com/office/officeart/2005/8/layout/cycle2"/>
    <dgm:cxn modelId="{BF365F9F-5530-4955-8060-4BC51780E521}" type="presParOf" srcId="{A60AEC6C-71C5-4A8D-AF62-020E16FA802D}" destId="{6896D668-B02C-4132-BED7-D46A20C30B9F}" srcOrd="4" destOrd="0" presId="urn:microsoft.com/office/officeart/2005/8/layout/cycle2"/>
    <dgm:cxn modelId="{080E3B1C-6860-43BE-B636-EB38A584AA03}" type="presParOf" srcId="{A60AEC6C-71C5-4A8D-AF62-020E16FA802D}" destId="{0FD9F0BF-97EF-4902-A733-81A605902C1E}" srcOrd="5" destOrd="0" presId="urn:microsoft.com/office/officeart/2005/8/layout/cycle2"/>
    <dgm:cxn modelId="{001E7230-A3D7-4C53-AB5C-02B508616EBE}" type="presParOf" srcId="{0FD9F0BF-97EF-4902-A733-81A605902C1E}" destId="{4A2B7B20-5B35-4101-BB1E-EB226A5295A0}" srcOrd="0" destOrd="0" presId="urn:microsoft.com/office/officeart/2005/8/layout/cycle2"/>
    <dgm:cxn modelId="{52947226-3149-4E24-A1D6-6912341B672E}" type="presParOf" srcId="{A60AEC6C-71C5-4A8D-AF62-020E16FA802D}" destId="{4441A582-ABB4-4122-AA57-560D81E474AE}" srcOrd="6" destOrd="0" presId="urn:microsoft.com/office/officeart/2005/8/layout/cycle2"/>
    <dgm:cxn modelId="{946A22E7-FB70-4CEB-895A-A9951964F0A6}" type="presParOf" srcId="{A60AEC6C-71C5-4A8D-AF62-020E16FA802D}" destId="{50352B5C-D1E5-45F1-B0F7-A0DA63D984EC}" srcOrd="7" destOrd="0" presId="urn:microsoft.com/office/officeart/2005/8/layout/cycle2"/>
    <dgm:cxn modelId="{FBC15810-62F6-4AA5-8962-DC2EF2C408CC}" type="presParOf" srcId="{50352B5C-D1E5-45F1-B0F7-A0DA63D984EC}" destId="{D9C3BFBF-DACA-40C8-A116-B8756122D509}" srcOrd="0" destOrd="0" presId="urn:microsoft.com/office/officeart/2005/8/layout/cycle2"/>
    <dgm:cxn modelId="{68F48BA3-C83B-46F2-8E1B-B622A7E4E917}" type="presParOf" srcId="{A60AEC6C-71C5-4A8D-AF62-020E16FA802D}" destId="{22436614-ECE9-4C7E-9829-1FC6B93D9D3C}" srcOrd="8" destOrd="0" presId="urn:microsoft.com/office/officeart/2005/8/layout/cycle2"/>
    <dgm:cxn modelId="{D153C52F-03AD-460D-BD2A-1457EE289043}" type="presParOf" srcId="{A60AEC6C-71C5-4A8D-AF62-020E16FA802D}" destId="{74894A5C-8E8F-4221-AA83-7A4CA057F102}" srcOrd="9" destOrd="0" presId="urn:microsoft.com/office/officeart/2005/8/layout/cycle2"/>
    <dgm:cxn modelId="{014F0148-28DA-40B5-8833-F2F695ED026C}" type="presParOf" srcId="{74894A5C-8E8F-4221-AA83-7A4CA057F102}" destId="{D9642AAF-D5C6-477D-910E-C47E931A57F3}" srcOrd="0" destOrd="0" presId="urn:microsoft.com/office/officeart/2005/8/layout/cycle2"/>
    <dgm:cxn modelId="{C041296D-4F3B-4883-9C6E-33DCFBC31AAE}" type="presParOf" srcId="{A60AEC6C-71C5-4A8D-AF62-020E16FA802D}" destId="{2306DC93-054E-44EB-A841-F700E5CF420B}" srcOrd="10" destOrd="0" presId="urn:microsoft.com/office/officeart/2005/8/layout/cycle2"/>
    <dgm:cxn modelId="{7A947F4C-0DAD-4491-9ABE-632E729219AB}" type="presParOf" srcId="{A60AEC6C-71C5-4A8D-AF62-020E16FA802D}" destId="{D24A6D65-B50A-48F3-90BF-268ACBC55F12}" srcOrd="11" destOrd="0" presId="urn:microsoft.com/office/officeart/2005/8/layout/cycle2"/>
    <dgm:cxn modelId="{EBE23C5D-958F-49DB-B176-7AE5F51F41DE}" type="presParOf" srcId="{D24A6D65-B50A-48F3-90BF-268ACBC55F12}" destId="{F068136D-0F81-4973-A613-CF4414129032}" srcOrd="0" destOrd="0" presId="urn:microsoft.com/office/officeart/2005/8/layout/cycle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8B932E-8BA4-4DC0-9EF3-DBE477BBD719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20D16C1-CB01-4911-9618-698DD4AC6FE4}">
      <dgm:prSet phldrT="[文本]"/>
      <dgm:spPr/>
      <dgm:t>
        <a:bodyPr/>
        <a:lstStyle/>
        <a:p>
          <a:r>
            <a:rPr lang="en-US" altLang="zh-CN" dirty="0" smtClean="0"/>
            <a:t>PM</a:t>
          </a:r>
          <a:r>
            <a:rPr lang="zh-CN" altLang="en-US" dirty="0" smtClean="0"/>
            <a:t>有新需求</a:t>
          </a:r>
          <a:endParaRPr lang="zh-CN" altLang="en-US" dirty="0"/>
        </a:p>
      </dgm:t>
    </dgm:pt>
    <dgm:pt modelId="{260C73E2-883D-476D-95ED-B6FB97955497}" type="parTrans" cxnId="{1B653165-5481-48C9-A450-BB0576BDEE9D}">
      <dgm:prSet/>
      <dgm:spPr/>
      <dgm:t>
        <a:bodyPr/>
        <a:lstStyle/>
        <a:p>
          <a:endParaRPr lang="zh-CN" altLang="en-US"/>
        </a:p>
      </dgm:t>
    </dgm:pt>
    <dgm:pt modelId="{48F795D2-4489-4BD9-875A-E7B1DA2208A4}" type="sibTrans" cxnId="{1B653165-5481-48C9-A450-BB0576BDEE9D}">
      <dgm:prSet/>
      <dgm:spPr/>
      <dgm:t>
        <a:bodyPr/>
        <a:lstStyle/>
        <a:p>
          <a:endParaRPr lang="zh-CN" altLang="en-US"/>
        </a:p>
      </dgm:t>
    </dgm:pt>
    <dgm:pt modelId="{F55E6423-C203-44C5-863C-9B8B28DCC5B0}">
      <dgm:prSet phldrT="[文本]"/>
      <dgm:spPr/>
      <dgm:t>
        <a:bodyPr/>
        <a:lstStyle/>
        <a:p>
          <a:r>
            <a:rPr lang="zh-CN" altLang="en-US" dirty="0" smtClean="0"/>
            <a:t>找到相应开发，下载静态文件</a:t>
          </a:r>
          <a:endParaRPr lang="zh-CN" altLang="en-US" dirty="0"/>
        </a:p>
      </dgm:t>
    </dgm:pt>
    <dgm:pt modelId="{D9D76CA1-7AB4-49DA-9901-C32696CCA4A8}" type="parTrans" cxnId="{1C3128E1-950F-432A-803B-9D53F2B30301}">
      <dgm:prSet/>
      <dgm:spPr/>
      <dgm:t>
        <a:bodyPr/>
        <a:lstStyle/>
        <a:p>
          <a:endParaRPr lang="zh-CN" altLang="en-US"/>
        </a:p>
      </dgm:t>
    </dgm:pt>
    <dgm:pt modelId="{1495C5AD-DC9A-47B1-B18D-783E25B4502E}" type="sibTrans" cxnId="{1C3128E1-950F-432A-803B-9D53F2B30301}">
      <dgm:prSet/>
      <dgm:spPr/>
      <dgm:t>
        <a:bodyPr/>
        <a:lstStyle/>
        <a:p>
          <a:endParaRPr lang="zh-CN" altLang="en-US"/>
        </a:p>
      </dgm:t>
    </dgm:pt>
    <dgm:pt modelId="{092506E6-621D-4967-88F5-BC1185C3C171}">
      <dgm:prSet phldrT="[文本]"/>
      <dgm:spPr/>
      <dgm:t>
        <a:bodyPr/>
        <a:lstStyle/>
        <a:p>
          <a:r>
            <a:rPr lang="zh-CN" altLang="en-US" dirty="0" smtClean="0"/>
            <a:t>前端本地开发</a:t>
          </a:r>
          <a:endParaRPr lang="zh-CN" altLang="en-US" dirty="0"/>
        </a:p>
      </dgm:t>
    </dgm:pt>
    <dgm:pt modelId="{A6544C5A-34F8-4057-AF3C-D26530CC3CFA}" type="parTrans" cxnId="{AE600EEA-AFAB-4C7B-BD00-2DA24F7D2A6F}">
      <dgm:prSet/>
      <dgm:spPr/>
      <dgm:t>
        <a:bodyPr/>
        <a:lstStyle/>
        <a:p>
          <a:endParaRPr lang="zh-CN" altLang="en-US"/>
        </a:p>
      </dgm:t>
    </dgm:pt>
    <dgm:pt modelId="{11C18284-37ED-4A87-B9A7-4B1ADF1657B6}" type="sibTrans" cxnId="{AE600EEA-AFAB-4C7B-BD00-2DA24F7D2A6F}">
      <dgm:prSet/>
      <dgm:spPr/>
      <dgm:t>
        <a:bodyPr/>
        <a:lstStyle/>
        <a:p>
          <a:endParaRPr lang="zh-CN" altLang="en-US"/>
        </a:p>
      </dgm:t>
    </dgm:pt>
    <dgm:pt modelId="{46634625-368B-466A-981C-54C71C3A6BCB}">
      <dgm:prSet phldrT="[文本]"/>
      <dgm:spPr/>
      <dgm:t>
        <a:bodyPr/>
        <a:lstStyle/>
        <a:p>
          <a:r>
            <a:rPr lang="zh-CN" altLang="en-US" dirty="0" smtClean="0"/>
            <a:t>开发拿到前端的代码</a:t>
          </a:r>
          <a:endParaRPr lang="zh-CN" altLang="en-US" dirty="0"/>
        </a:p>
      </dgm:t>
    </dgm:pt>
    <dgm:pt modelId="{E46FAD27-938A-4996-BF71-398519D3099D}" type="parTrans" cxnId="{C1139C74-E69A-40D5-880B-5F0215AA9D28}">
      <dgm:prSet/>
      <dgm:spPr/>
      <dgm:t>
        <a:bodyPr/>
        <a:lstStyle/>
        <a:p>
          <a:endParaRPr lang="zh-CN" altLang="en-US"/>
        </a:p>
      </dgm:t>
    </dgm:pt>
    <dgm:pt modelId="{2605B4D8-34C5-4CF5-909A-F7C513F0F30B}" type="sibTrans" cxnId="{C1139C74-E69A-40D5-880B-5F0215AA9D28}">
      <dgm:prSet/>
      <dgm:spPr/>
      <dgm:t>
        <a:bodyPr/>
        <a:lstStyle/>
        <a:p>
          <a:endParaRPr lang="zh-CN" altLang="en-US"/>
        </a:p>
      </dgm:t>
    </dgm:pt>
    <dgm:pt modelId="{8FCCA7C5-1368-47E6-A60E-053A9FE99A24}">
      <dgm:prSet phldrT="[文本]"/>
      <dgm:spPr/>
      <dgm:t>
        <a:bodyPr/>
        <a:lstStyle/>
        <a:p>
          <a:r>
            <a:rPr lang="zh-CN" altLang="en-US" dirty="0" smtClean="0"/>
            <a:t>前端和开发一起调试</a:t>
          </a:r>
          <a:endParaRPr lang="zh-CN" altLang="en-US" dirty="0"/>
        </a:p>
      </dgm:t>
    </dgm:pt>
    <dgm:pt modelId="{78FDDD05-FE6C-4A3D-B819-D249993E803B}" type="parTrans" cxnId="{27E3D2B7-27C7-4DE1-8183-667C94DD3837}">
      <dgm:prSet/>
      <dgm:spPr/>
      <dgm:t>
        <a:bodyPr/>
        <a:lstStyle/>
        <a:p>
          <a:endParaRPr lang="zh-CN" altLang="en-US"/>
        </a:p>
      </dgm:t>
    </dgm:pt>
    <dgm:pt modelId="{870B99D4-0ACF-4BC8-A113-F00D34397914}" type="sibTrans" cxnId="{27E3D2B7-27C7-4DE1-8183-667C94DD3837}">
      <dgm:prSet/>
      <dgm:spPr/>
      <dgm:t>
        <a:bodyPr/>
        <a:lstStyle/>
        <a:p>
          <a:endParaRPr lang="zh-CN" altLang="en-US"/>
        </a:p>
      </dgm:t>
    </dgm:pt>
    <dgm:pt modelId="{B17B69F5-092E-4C41-B87B-BC4E0AE75A62}">
      <dgm:prSet phldrT="[文本]"/>
      <dgm:spPr/>
      <dgm:t>
        <a:bodyPr/>
        <a:lstStyle/>
        <a:p>
          <a:r>
            <a:rPr lang="zh-CN" altLang="en-US" dirty="0" smtClean="0"/>
            <a:t>开发发布测试</a:t>
          </a:r>
          <a:endParaRPr lang="zh-CN" altLang="en-US" dirty="0"/>
        </a:p>
      </dgm:t>
    </dgm:pt>
    <dgm:pt modelId="{27337E37-0DAA-4C36-9F60-7E0DEFCEE0D6}" type="parTrans" cxnId="{325E3965-CB25-40AA-964F-893CCB40890D}">
      <dgm:prSet/>
      <dgm:spPr/>
      <dgm:t>
        <a:bodyPr/>
        <a:lstStyle/>
        <a:p>
          <a:endParaRPr lang="zh-CN" altLang="en-US"/>
        </a:p>
      </dgm:t>
    </dgm:pt>
    <dgm:pt modelId="{AC2D7978-861D-40DE-8405-A5747F1FA76C}" type="sibTrans" cxnId="{325E3965-CB25-40AA-964F-893CCB40890D}">
      <dgm:prSet/>
      <dgm:spPr/>
      <dgm:t>
        <a:bodyPr/>
        <a:lstStyle/>
        <a:p>
          <a:endParaRPr lang="zh-CN" altLang="en-US"/>
        </a:p>
      </dgm:t>
    </dgm:pt>
    <dgm:pt modelId="{DB2CDADF-25DB-4B10-94EA-418AD838E812}">
      <dgm:prSet phldrT="[文本]"/>
      <dgm:spPr/>
      <dgm:t>
        <a:bodyPr/>
        <a:lstStyle/>
        <a:p>
          <a:r>
            <a:rPr lang="en-US" altLang="zh-CN" dirty="0" smtClean="0"/>
            <a:t>QA</a:t>
          </a:r>
          <a:r>
            <a:rPr lang="zh-CN" altLang="en-US" dirty="0" smtClean="0"/>
            <a:t>介入测试</a:t>
          </a:r>
          <a:endParaRPr lang="zh-CN" altLang="en-US" dirty="0"/>
        </a:p>
      </dgm:t>
    </dgm:pt>
    <dgm:pt modelId="{B2DEEB18-EB00-4C02-91BD-679C2D77D9CF}" type="parTrans" cxnId="{82A8BB38-57A0-4EFE-947D-E1F08E799FE7}">
      <dgm:prSet/>
      <dgm:spPr/>
      <dgm:t>
        <a:bodyPr/>
        <a:lstStyle/>
        <a:p>
          <a:endParaRPr lang="zh-CN" altLang="en-US"/>
        </a:p>
      </dgm:t>
    </dgm:pt>
    <dgm:pt modelId="{15A9BD49-A146-4FE1-BB9B-48883036EA17}" type="sibTrans" cxnId="{82A8BB38-57A0-4EFE-947D-E1F08E799FE7}">
      <dgm:prSet/>
      <dgm:spPr/>
      <dgm:t>
        <a:bodyPr/>
        <a:lstStyle/>
        <a:p>
          <a:endParaRPr lang="zh-CN" altLang="en-US"/>
        </a:p>
      </dgm:t>
    </dgm:pt>
    <dgm:pt modelId="{DF7379AC-E864-4E84-8825-1DC71FAD29B8}">
      <dgm:prSet phldrT="[文本]"/>
      <dgm:spPr/>
      <dgm:t>
        <a:bodyPr/>
        <a:lstStyle/>
        <a:p>
          <a:r>
            <a:rPr lang="zh-CN" altLang="en-US" dirty="0" smtClean="0"/>
            <a:t>开发发布上线</a:t>
          </a:r>
          <a:endParaRPr lang="zh-CN" altLang="en-US" dirty="0"/>
        </a:p>
      </dgm:t>
    </dgm:pt>
    <dgm:pt modelId="{F4450893-B838-4325-993D-EEB5F5E054C4}" type="parTrans" cxnId="{EB32979A-9C55-4383-8106-83ED1F84D530}">
      <dgm:prSet/>
      <dgm:spPr/>
      <dgm:t>
        <a:bodyPr/>
        <a:lstStyle/>
        <a:p>
          <a:endParaRPr lang="zh-CN" altLang="en-US"/>
        </a:p>
      </dgm:t>
    </dgm:pt>
    <dgm:pt modelId="{5348D350-9BA0-462F-B262-0D4F153BD214}" type="sibTrans" cxnId="{EB32979A-9C55-4383-8106-83ED1F84D530}">
      <dgm:prSet/>
      <dgm:spPr/>
      <dgm:t>
        <a:bodyPr/>
        <a:lstStyle/>
        <a:p>
          <a:endParaRPr lang="zh-CN" altLang="en-US"/>
        </a:p>
      </dgm:t>
    </dgm:pt>
    <dgm:pt modelId="{885CB54B-6ACD-460C-8B15-2A02610055ED}" type="pres">
      <dgm:prSet presAssocID="{EC8B932E-8BA4-4DC0-9EF3-DBE477BBD719}" presName="diagram" presStyleCnt="0">
        <dgm:presLayoutVars>
          <dgm:dir/>
          <dgm:resizeHandles val="exact"/>
        </dgm:presLayoutVars>
      </dgm:prSet>
      <dgm:spPr/>
    </dgm:pt>
    <dgm:pt modelId="{DEC03A91-7C90-4E4B-9629-A474E6E96939}" type="pres">
      <dgm:prSet presAssocID="{D20D16C1-CB01-4911-9618-698DD4AC6FE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C079D-47C6-4219-ABD8-179B3EAB52C9}" type="pres">
      <dgm:prSet presAssocID="{48F795D2-4489-4BD9-875A-E7B1DA2208A4}" presName="sibTrans" presStyleLbl="sibTrans2D1" presStyleIdx="0" presStyleCnt="7"/>
      <dgm:spPr/>
    </dgm:pt>
    <dgm:pt modelId="{BF7088B9-87C2-4F5C-AA0D-A0BD43297059}" type="pres">
      <dgm:prSet presAssocID="{48F795D2-4489-4BD9-875A-E7B1DA2208A4}" presName="connectorText" presStyleLbl="sibTrans2D1" presStyleIdx="0" presStyleCnt="7"/>
      <dgm:spPr/>
    </dgm:pt>
    <dgm:pt modelId="{7BC3F96D-5FBA-4FD1-B1BE-EE66E269F4D5}" type="pres">
      <dgm:prSet presAssocID="{F55E6423-C203-44C5-863C-9B8B28DCC5B0}" presName="node" presStyleLbl="node1" presStyleIdx="1" presStyleCnt="8">
        <dgm:presLayoutVars>
          <dgm:bulletEnabled val="1"/>
        </dgm:presLayoutVars>
      </dgm:prSet>
      <dgm:spPr/>
    </dgm:pt>
    <dgm:pt modelId="{1AED5FB2-BAC7-4D49-9955-CD73987FC088}" type="pres">
      <dgm:prSet presAssocID="{1495C5AD-DC9A-47B1-B18D-783E25B4502E}" presName="sibTrans" presStyleLbl="sibTrans2D1" presStyleIdx="1" presStyleCnt="7"/>
      <dgm:spPr/>
    </dgm:pt>
    <dgm:pt modelId="{395C2C8C-9499-4F42-AFD9-CBB5322ADA47}" type="pres">
      <dgm:prSet presAssocID="{1495C5AD-DC9A-47B1-B18D-783E25B4502E}" presName="connectorText" presStyleLbl="sibTrans2D1" presStyleIdx="1" presStyleCnt="7"/>
      <dgm:spPr/>
    </dgm:pt>
    <dgm:pt modelId="{CB31D809-D636-4506-A39A-3A979CF8530C}" type="pres">
      <dgm:prSet presAssocID="{092506E6-621D-4967-88F5-BC1185C3C171}" presName="node" presStyleLbl="node1" presStyleIdx="2" presStyleCnt="8">
        <dgm:presLayoutVars>
          <dgm:bulletEnabled val="1"/>
        </dgm:presLayoutVars>
      </dgm:prSet>
      <dgm:spPr/>
    </dgm:pt>
    <dgm:pt modelId="{DFDDCE0D-3107-41AF-8CEC-03235ECCD81A}" type="pres">
      <dgm:prSet presAssocID="{11C18284-37ED-4A87-B9A7-4B1ADF1657B6}" presName="sibTrans" presStyleLbl="sibTrans2D1" presStyleIdx="2" presStyleCnt="7"/>
      <dgm:spPr/>
    </dgm:pt>
    <dgm:pt modelId="{3F03E792-3110-4FA1-AD78-2CC6411B62B4}" type="pres">
      <dgm:prSet presAssocID="{11C18284-37ED-4A87-B9A7-4B1ADF1657B6}" presName="connectorText" presStyleLbl="sibTrans2D1" presStyleIdx="2" presStyleCnt="7"/>
      <dgm:spPr/>
    </dgm:pt>
    <dgm:pt modelId="{DDE5A927-0A6A-404B-A01C-F26E4815D568}" type="pres">
      <dgm:prSet presAssocID="{46634625-368B-466A-981C-54C71C3A6BC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CE86B8-42F9-4350-92CC-7145F015928A}" type="pres">
      <dgm:prSet presAssocID="{2605B4D8-34C5-4CF5-909A-F7C513F0F30B}" presName="sibTrans" presStyleLbl="sibTrans2D1" presStyleIdx="3" presStyleCnt="7"/>
      <dgm:spPr/>
    </dgm:pt>
    <dgm:pt modelId="{EF0C12B5-DC44-4D7B-B94B-9B5F907FC94D}" type="pres">
      <dgm:prSet presAssocID="{2605B4D8-34C5-4CF5-909A-F7C513F0F30B}" presName="connectorText" presStyleLbl="sibTrans2D1" presStyleIdx="3" presStyleCnt="7"/>
      <dgm:spPr/>
    </dgm:pt>
    <dgm:pt modelId="{A34C9EC3-5163-40C6-8AC0-55A4E2C468BE}" type="pres">
      <dgm:prSet presAssocID="{8FCCA7C5-1368-47E6-A60E-053A9FE99A2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1E728-8D6F-4942-929B-8110C9445E8F}" type="pres">
      <dgm:prSet presAssocID="{870B99D4-0ACF-4BC8-A113-F00D34397914}" presName="sibTrans" presStyleLbl="sibTrans2D1" presStyleIdx="4" presStyleCnt="7"/>
      <dgm:spPr/>
    </dgm:pt>
    <dgm:pt modelId="{D85D32CF-0C14-4B78-AAE6-628590D65684}" type="pres">
      <dgm:prSet presAssocID="{870B99D4-0ACF-4BC8-A113-F00D34397914}" presName="connectorText" presStyleLbl="sibTrans2D1" presStyleIdx="4" presStyleCnt="7"/>
      <dgm:spPr/>
    </dgm:pt>
    <dgm:pt modelId="{433C82FE-3BDF-4A81-A289-E4944ED47CC3}" type="pres">
      <dgm:prSet presAssocID="{B17B69F5-092E-4C41-B87B-BC4E0AE75A62}" presName="node" presStyleLbl="node1" presStyleIdx="5" presStyleCnt="8">
        <dgm:presLayoutVars>
          <dgm:bulletEnabled val="1"/>
        </dgm:presLayoutVars>
      </dgm:prSet>
      <dgm:spPr/>
    </dgm:pt>
    <dgm:pt modelId="{6ED40247-E7AD-4CE1-BADE-D5B3B1BB6CB0}" type="pres">
      <dgm:prSet presAssocID="{AC2D7978-861D-40DE-8405-A5747F1FA76C}" presName="sibTrans" presStyleLbl="sibTrans2D1" presStyleIdx="5" presStyleCnt="7"/>
      <dgm:spPr/>
    </dgm:pt>
    <dgm:pt modelId="{DB4CAB6F-607F-41C2-9619-D1675924D7CE}" type="pres">
      <dgm:prSet presAssocID="{AC2D7978-861D-40DE-8405-A5747F1FA76C}" presName="connectorText" presStyleLbl="sibTrans2D1" presStyleIdx="5" presStyleCnt="7"/>
      <dgm:spPr/>
    </dgm:pt>
    <dgm:pt modelId="{F6116664-7925-4BAA-9540-A0DB46314555}" type="pres">
      <dgm:prSet presAssocID="{DB2CDADF-25DB-4B10-94EA-418AD838E812}" presName="node" presStyleLbl="node1" presStyleIdx="6" presStyleCnt="8">
        <dgm:presLayoutVars>
          <dgm:bulletEnabled val="1"/>
        </dgm:presLayoutVars>
      </dgm:prSet>
      <dgm:spPr/>
    </dgm:pt>
    <dgm:pt modelId="{8864FEEF-26B3-4C8A-865F-18D1222939C6}" type="pres">
      <dgm:prSet presAssocID="{15A9BD49-A146-4FE1-BB9B-48883036EA17}" presName="sibTrans" presStyleLbl="sibTrans2D1" presStyleIdx="6" presStyleCnt="7"/>
      <dgm:spPr/>
    </dgm:pt>
    <dgm:pt modelId="{9ACCB9E8-A26A-435A-B5E8-73334E1AA1CA}" type="pres">
      <dgm:prSet presAssocID="{15A9BD49-A146-4FE1-BB9B-48883036EA17}" presName="connectorText" presStyleLbl="sibTrans2D1" presStyleIdx="6" presStyleCnt="7"/>
      <dgm:spPr/>
    </dgm:pt>
    <dgm:pt modelId="{606DFD58-3C4F-4C8A-BC20-D2952E60D796}" type="pres">
      <dgm:prSet presAssocID="{DF7379AC-E864-4E84-8825-1DC71FAD29B8}" presName="node" presStyleLbl="node1" presStyleIdx="7" presStyleCnt="8">
        <dgm:presLayoutVars>
          <dgm:bulletEnabled val="1"/>
        </dgm:presLayoutVars>
      </dgm:prSet>
      <dgm:spPr/>
    </dgm:pt>
  </dgm:ptLst>
  <dgm:cxnLst>
    <dgm:cxn modelId="{36570558-EF68-493E-AAF3-B84B2A80918B}" type="presOf" srcId="{092506E6-621D-4967-88F5-BC1185C3C171}" destId="{CB31D809-D636-4506-A39A-3A979CF8530C}" srcOrd="0" destOrd="0" presId="urn:microsoft.com/office/officeart/2005/8/layout/process5"/>
    <dgm:cxn modelId="{B4D8745C-FC46-498F-9D0C-082A1A6AFB6F}" type="presOf" srcId="{11C18284-37ED-4A87-B9A7-4B1ADF1657B6}" destId="{3F03E792-3110-4FA1-AD78-2CC6411B62B4}" srcOrd="1" destOrd="0" presId="urn:microsoft.com/office/officeart/2005/8/layout/process5"/>
    <dgm:cxn modelId="{CBA58FD1-CCA2-429B-87D7-325C9BC32C54}" type="presOf" srcId="{15A9BD49-A146-4FE1-BB9B-48883036EA17}" destId="{9ACCB9E8-A26A-435A-B5E8-73334E1AA1CA}" srcOrd="1" destOrd="0" presId="urn:microsoft.com/office/officeart/2005/8/layout/process5"/>
    <dgm:cxn modelId="{85B79DFD-9750-4009-A6C0-683F3B162131}" type="presOf" srcId="{15A9BD49-A146-4FE1-BB9B-48883036EA17}" destId="{8864FEEF-26B3-4C8A-865F-18D1222939C6}" srcOrd="0" destOrd="0" presId="urn:microsoft.com/office/officeart/2005/8/layout/process5"/>
    <dgm:cxn modelId="{1B653165-5481-48C9-A450-BB0576BDEE9D}" srcId="{EC8B932E-8BA4-4DC0-9EF3-DBE477BBD719}" destId="{D20D16C1-CB01-4911-9618-698DD4AC6FE4}" srcOrd="0" destOrd="0" parTransId="{260C73E2-883D-476D-95ED-B6FB97955497}" sibTransId="{48F795D2-4489-4BD9-875A-E7B1DA2208A4}"/>
    <dgm:cxn modelId="{C1139C74-E69A-40D5-880B-5F0215AA9D28}" srcId="{EC8B932E-8BA4-4DC0-9EF3-DBE477BBD719}" destId="{46634625-368B-466A-981C-54C71C3A6BCB}" srcOrd="3" destOrd="0" parTransId="{E46FAD27-938A-4996-BF71-398519D3099D}" sibTransId="{2605B4D8-34C5-4CF5-909A-F7C513F0F30B}"/>
    <dgm:cxn modelId="{5BD2D6AB-BE05-43BF-A272-03741A766F79}" type="presOf" srcId="{AC2D7978-861D-40DE-8405-A5747F1FA76C}" destId="{DB4CAB6F-607F-41C2-9619-D1675924D7CE}" srcOrd="1" destOrd="0" presId="urn:microsoft.com/office/officeart/2005/8/layout/process5"/>
    <dgm:cxn modelId="{1C3128E1-950F-432A-803B-9D53F2B30301}" srcId="{EC8B932E-8BA4-4DC0-9EF3-DBE477BBD719}" destId="{F55E6423-C203-44C5-863C-9B8B28DCC5B0}" srcOrd="1" destOrd="0" parTransId="{D9D76CA1-7AB4-49DA-9901-C32696CCA4A8}" sibTransId="{1495C5AD-DC9A-47B1-B18D-783E25B4502E}"/>
    <dgm:cxn modelId="{EB32979A-9C55-4383-8106-83ED1F84D530}" srcId="{EC8B932E-8BA4-4DC0-9EF3-DBE477BBD719}" destId="{DF7379AC-E864-4E84-8825-1DC71FAD29B8}" srcOrd="7" destOrd="0" parTransId="{F4450893-B838-4325-993D-EEB5F5E054C4}" sibTransId="{5348D350-9BA0-462F-B262-0D4F153BD214}"/>
    <dgm:cxn modelId="{7614DC05-F4E9-4BA9-A15C-4FC7F55B636C}" type="presOf" srcId="{48F795D2-4489-4BD9-875A-E7B1DA2208A4}" destId="{BF7088B9-87C2-4F5C-AA0D-A0BD43297059}" srcOrd="1" destOrd="0" presId="urn:microsoft.com/office/officeart/2005/8/layout/process5"/>
    <dgm:cxn modelId="{84F62E23-F6BD-4485-B842-AD85B608DA3B}" type="presOf" srcId="{11C18284-37ED-4A87-B9A7-4B1ADF1657B6}" destId="{DFDDCE0D-3107-41AF-8CEC-03235ECCD81A}" srcOrd="0" destOrd="0" presId="urn:microsoft.com/office/officeart/2005/8/layout/process5"/>
    <dgm:cxn modelId="{60858261-EEFD-47A4-94E0-FD9F7CCD2C7C}" type="presOf" srcId="{2605B4D8-34C5-4CF5-909A-F7C513F0F30B}" destId="{98CE86B8-42F9-4350-92CC-7145F015928A}" srcOrd="0" destOrd="0" presId="urn:microsoft.com/office/officeart/2005/8/layout/process5"/>
    <dgm:cxn modelId="{A8D95354-171A-4F8F-AF67-24D49C80D2A9}" type="presOf" srcId="{8FCCA7C5-1368-47E6-A60E-053A9FE99A24}" destId="{A34C9EC3-5163-40C6-8AC0-55A4E2C468BE}" srcOrd="0" destOrd="0" presId="urn:microsoft.com/office/officeart/2005/8/layout/process5"/>
    <dgm:cxn modelId="{27E3D2B7-27C7-4DE1-8183-667C94DD3837}" srcId="{EC8B932E-8BA4-4DC0-9EF3-DBE477BBD719}" destId="{8FCCA7C5-1368-47E6-A60E-053A9FE99A24}" srcOrd="4" destOrd="0" parTransId="{78FDDD05-FE6C-4A3D-B819-D249993E803B}" sibTransId="{870B99D4-0ACF-4BC8-A113-F00D34397914}"/>
    <dgm:cxn modelId="{E76AA8E1-0941-4091-884E-762EBBB77315}" type="presOf" srcId="{D20D16C1-CB01-4911-9618-698DD4AC6FE4}" destId="{DEC03A91-7C90-4E4B-9629-A474E6E96939}" srcOrd="0" destOrd="0" presId="urn:microsoft.com/office/officeart/2005/8/layout/process5"/>
    <dgm:cxn modelId="{82A8BB38-57A0-4EFE-947D-E1F08E799FE7}" srcId="{EC8B932E-8BA4-4DC0-9EF3-DBE477BBD719}" destId="{DB2CDADF-25DB-4B10-94EA-418AD838E812}" srcOrd="6" destOrd="0" parTransId="{B2DEEB18-EB00-4C02-91BD-679C2D77D9CF}" sibTransId="{15A9BD49-A146-4FE1-BB9B-48883036EA17}"/>
    <dgm:cxn modelId="{9ADF62ED-43BF-40C2-A8A0-2F4132DCF005}" type="presOf" srcId="{B17B69F5-092E-4C41-B87B-BC4E0AE75A62}" destId="{433C82FE-3BDF-4A81-A289-E4944ED47CC3}" srcOrd="0" destOrd="0" presId="urn:microsoft.com/office/officeart/2005/8/layout/process5"/>
    <dgm:cxn modelId="{5FC18C88-F76B-47A7-9AF7-864C05B4AF7E}" type="presOf" srcId="{1495C5AD-DC9A-47B1-B18D-783E25B4502E}" destId="{395C2C8C-9499-4F42-AFD9-CBB5322ADA47}" srcOrd="1" destOrd="0" presId="urn:microsoft.com/office/officeart/2005/8/layout/process5"/>
    <dgm:cxn modelId="{F68BE6CB-4CB5-4547-BB20-17A233DC7493}" type="presOf" srcId="{870B99D4-0ACF-4BC8-A113-F00D34397914}" destId="{8E01E728-8D6F-4942-929B-8110C9445E8F}" srcOrd="0" destOrd="0" presId="urn:microsoft.com/office/officeart/2005/8/layout/process5"/>
    <dgm:cxn modelId="{1C0C9E0E-9D9C-447D-9D47-A4C0704BA8B5}" type="presOf" srcId="{48F795D2-4489-4BD9-875A-E7B1DA2208A4}" destId="{FD3C079D-47C6-4219-ABD8-179B3EAB52C9}" srcOrd="0" destOrd="0" presId="urn:microsoft.com/office/officeart/2005/8/layout/process5"/>
    <dgm:cxn modelId="{AE600EEA-AFAB-4C7B-BD00-2DA24F7D2A6F}" srcId="{EC8B932E-8BA4-4DC0-9EF3-DBE477BBD719}" destId="{092506E6-621D-4967-88F5-BC1185C3C171}" srcOrd="2" destOrd="0" parTransId="{A6544C5A-34F8-4057-AF3C-D26530CC3CFA}" sibTransId="{11C18284-37ED-4A87-B9A7-4B1ADF1657B6}"/>
    <dgm:cxn modelId="{048752C6-0787-4377-94A4-894AB4808591}" type="presOf" srcId="{AC2D7978-861D-40DE-8405-A5747F1FA76C}" destId="{6ED40247-E7AD-4CE1-BADE-D5B3B1BB6CB0}" srcOrd="0" destOrd="0" presId="urn:microsoft.com/office/officeart/2005/8/layout/process5"/>
    <dgm:cxn modelId="{51ABF006-8C8C-41CA-BCCC-918C63BA5F57}" type="presOf" srcId="{2605B4D8-34C5-4CF5-909A-F7C513F0F30B}" destId="{EF0C12B5-DC44-4D7B-B94B-9B5F907FC94D}" srcOrd="1" destOrd="0" presId="urn:microsoft.com/office/officeart/2005/8/layout/process5"/>
    <dgm:cxn modelId="{C3E4B1CA-4537-4E1D-AF86-C18DCB4C28ED}" type="presOf" srcId="{DB2CDADF-25DB-4B10-94EA-418AD838E812}" destId="{F6116664-7925-4BAA-9540-A0DB46314555}" srcOrd="0" destOrd="0" presId="urn:microsoft.com/office/officeart/2005/8/layout/process5"/>
    <dgm:cxn modelId="{FCA756B3-5075-42CE-B03E-2BCF36508C6B}" type="presOf" srcId="{870B99D4-0ACF-4BC8-A113-F00D34397914}" destId="{D85D32CF-0C14-4B78-AAE6-628590D65684}" srcOrd="1" destOrd="0" presId="urn:microsoft.com/office/officeart/2005/8/layout/process5"/>
    <dgm:cxn modelId="{C17292ED-B0C3-4228-897F-075F3D0D649D}" type="presOf" srcId="{46634625-368B-466A-981C-54C71C3A6BCB}" destId="{DDE5A927-0A6A-404B-A01C-F26E4815D568}" srcOrd="0" destOrd="0" presId="urn:microsoft.com/office/officeart/2005/8/layout/process5"/>
    <dgm:cxn modelId="{42545DDC-3A37-4F4D-ACFF-994DCC690A72}" type="presOf" srcId="{1495C5AD-DC9A-47B1-B18D-783E25B4502E}" destId="{1AED5FB2-BAC7-4D49-9955-CD73987FC088}" srcOrd="0" destOrd="0" presId="urn:microsoft.com/office/officeart/2005/8/layout/process5"/>
    <dgm:cxn modelId="{FE62FC52-FEFB-4128-92D2-FC59C46D8ADC}" type="presOf" srcId="{DF7379AC-E864-4E84-8825-1DC71FAD29B8}" destId="{606DFD58-3C4F-4C8A-BC20-D2952E60D796}" srcOrd="0" destOrd="0" presId="urn:microsoft.com/office/officeart/2005/8/layout/process5"/>
    <dgm:cxn modelId="{B0657E7A-21A0-426B-8A3E-630107750ED8}" type="presOf" srcId="{F55E6423-C203-44C5-863C-9B8B28DCC5B0}" destId="{7BC3F96D-5FBA-4FD1-B1BE-EE66E269F4D5}" srcOrd="0" destOrd="0" presId="urn:microsoft.com/office/officeart/2005/8/layout/process5"/>
    <dgm:cxn modelId="{325E3965-CB25-40AA-964F-893CCB40890D}" srcId="{EC8B932E-8BA4-4DC0-9EF3-DBE477BBD719}" destId="{B17B69F5-092E-4C41-B87B-BC4E0AE75A62}" srcOrd="5" destOrd="0" parTransId="{27337E37-0DAA-4C36-9F60-7E0DEFCEE0D6}" sibTransId="{AC2D7978-861D-40DE-8405-A5747F1FA76C}"/>
    <dgm:cxn modelId="{622DE7CC-A334-4BC1-9D22-D6758A0A8409}" type="presOf" srcId="{EC8B932E-8BA4-4DC0-9EF3-DBE477BBD719}" destId="{885CB54B-6ACD-460C-8B15-2A02610055ED}" srcOrd="0" destOrd="0" presId="urn:microsoft.com/office/officeart/2005/8/layout/process5"/>
    <dgm:cxn modelId="{96317C3B-7336-459E-8184-5B083966E383}" type="presParOf" srcId="{885CB54B-6ACD-460C-8B15-2A02610055ED}" destId="{DEC03A91-7C90-4E4B-9629-A474E6E96939}" srcOrd="0" destOrd="0" presId="urn:microsoft.com/office/officeart/2005/8/layout/process5"/>
    <dgm:cxn modelId="{02B5CD0F-02AC-4729-98C4-2C4F864C4C9E}" type="presParOf" srcId="{885CB54B-6ACD-460C-8B15-2A02610055ED}" destId="{FD3C079D-47C6-4219-ABD8-179B3EAB52C9}" srcOrd="1" destOrd="0" presId="urn:microsoft.com/office/officeart/2005/8/layout/process5"/>
    <dgm:cxn modelId="{65D1FD8A-DC68-46C4-8F8C-C497A5DF7C70}" type="presParOf" srcId="{FD3C079D-47C6-4219-ABD8-179B3EAB52C9}" destId="{BF7088B9-87C2-4F5C-AA0D-A0BD43297059}" srcOrd="0" destOrd="0" presId="urn:microsoft.com/office/officeart/2005/8/layout/process5"/>
    <dgm:cxn modelId="{90472423-26B9-4765-A165-066DF42027AF}" type="presParOf" srcId="{885CB54B-6ACD-460C-8B15-2A02610055ED}" destId="{7BC3F96D-5FBA-4FD1-B1BE-EE66E269F4D5}" srcOrd="2" destOrd="0" presId="urn:microsoft.com/office/officeart/2005/8/layout/process5"/>
    <dgm:cxn modelId="{0E252DD2-2EBA-4286-82E6-A9A21F64184D}" type="presParOf" srcId="{885CB54B-6ACD-460C-8B15-2A02610055ED}" destId="{1AED5FB2-BAC7-4D49-9955-CD73987FC088}" srcOrd="3" destOrd="0" presId="urn:microsoft.com/office/officeart/2005/8/layout/process5"/>
    <dgm:cxn modelId="{2FD95B4F-5F26-43B1-8C9C-41E7B48F1062}" type="presParOf" srcId="{1AED5FB2-BAC7-4D49-9955-CD73987FC088}" destId="{395C2C8C-9499-4F42-AFD9-CBB5322ADA47}" srcOrd="0" destOrd="0" presId="urn:microsoft.com/office/officeart/2005/8/layout/process5"/>
    <dgm:cxn modelId="{C644A4D6-79DA-421C-85A9-DFEF2B0A57E7}" type="presParOf" srcId="{885CB54B-6ACD-460C-8B15-2A02610055ED}" destId="{CB31D809-D636-4506-A39A-3A979CF8530C}" srcOrd="4" destOrd="0" presId="urn:microsoft.com/office/officeart/2005/8/layout/process5"/>
    <dgm:cxn modelId="{C61D54FE-7099-42AE-802F-04B9130838EC}" type="presParOf" srcId="{885CB54B-6ACD-460C-8B15-2A02610055ED}" destId="{DFDDCE0D-3107-41AF-8CEC-03235ECCD81A}" srcOrd="5" destOrd="0" presId="urn:microsoft.com/office/officeart/2005/8/layout/process5"/>
    <dgm:cxn modelId="{81384845-FB9E-4C28-9514-FF3A43F3D5C3}" type="presParOf" srcId="{DFDDCE0D-3107-41AF-8CEC-03235ECCD81A}" destId="{3F03E792-3110-4FA1-AD78-2CC6411B62B4}" srcOrd="0" destOrd="0" presId="urn:microsoft.com/office/officeart/2005/8/layout/process5"/>
    <dgm:cxn modelId="{555521BD-601A-458C-A345-A137291AF0A5}" type="presParOf" srcId="{885CB54B-6ACD-460C-8B15-2A02610055ED}" destId="{DDE5A927-0A6A-404B-A01C-F26E4815D568}" srcOrd="6" destOrd="0" presId="urn:microsoft.com/office/officeart/2005/8/layout/process5"/>
    <dgm:cxn modelId="{3297923E-92CC-4BE8-93EE-18E0EEDDF4F1}" type="presParOf" srcId="{885CB54B-6ACD-460C-8B15-2A02610055ED}" destId="{98CE86B8-42F9-4350-92CC-7145F015928A}" srcOrd="7" destOrd="0" presId="urn:microsoft.com/office/officeart/2005/8/layout/process5"/>
    <dgm:cxn modelId="{49BD0453-2D24-4BE7-9541-6555B5AE51EB}" type="presParOf" srcId="{98CE86B8-42F9-4350-92CC-7145F015928A}" destId="{EF0C12B5-DC44-4D7B-B94B-9B5F907FC94D}" srcOrd="0" destOrd="0" presId="urn:microsoft.com/office/officeart/2005/8/layout/process5"/>
    <dgm:cxn modelId="{170CD365-E479-4A32-8A64-67649B31832D}" type="presParOf" srcId="{885CB54B-6ACD-460C-8B15-2A02610055ED}" destId="{A34C9EC3-5163-40C6-8AC0-55A4E2C468BE}" srcOrd="8" destOrd="0" presId="urn:microsoft.com/office/officeart/2005/8/layout/process5"/>
    <dgm:cxn modelId="{7ACC2549-80D3-4BE5-9524-655B9F9274BB}" type="presParOf" srcId="{885CB54B-6ACD-460C-8B15-2A02610055ED}" destId="{8E01E728-8D6F-4942-929B-8110C9445E8F}" srcOrd="9" destOrd="0" presId="urn:microsoft.com/office/officeart/2005/8/layout/process5"/>
    <dgm:cxn modelId="{8D36BB4F-8E4D-4FC8-9EED-082F7EB0946B}" type="presParOf" srcId="{8E01E728-8D6F-4942-929B-8110C9445E8F}" destId="{D85D32CF-0C14-4B78-AAE6-628590D65684}" srcOrd="0" destOrd="0" presId="urn:microsoft.com/office/officeart/2005/8/layout/process5"/>
    <dgm:cxn modelId="{A733DECA-0F32-4B91-87CF-DE9631142B4E}" type="presParOf" srcId="{885CB54B-6ACD-460C-8B15-2A02610055ED}" destId="{433C82FE-3BDF-4A81-A289-E4944ED47CC3}" srcOrd="10" destOrd="0" presId="urn:microsoft.com/office/officeart/2005/8/layout/process5"/>
    <dgm:cxn modelId="{85C0436D-78DA-4FD9-8851-737DE3FF7F66}" type="presParOf" srcId="{885CB54B-6ACD-460C-8B15-2A02610055ED}" destId="{6ED40247-E7AD-4CE1-BADE-D5B3B1BB6CB0}" srcOrd="11" destOrd="0" presId="urn:microsoft.com/office/officeart/2005/8/layout/process5"/>
    <dgm:cxn modelId="{797F1C40-4650-403D-AF21-A47FAE4572D8}" type="presParOf" srcId="{6ED40247-E7AD-4CE1-BADE-D5B3B1BB6CB0}" destId="{DB4CAB6F-607F-41C2-9619-D1675924D7CE}" srcOrd="0" destOrd="0" presId="urn:microsoft.com/office/officeart/2005/8/layout/process5"/>
    <dgm:cxn modelId="{50AE82D0-38B4-48AC-9758-DDC551DD5AED}" type="presParOf" srcId="{885CB54B-6ACD-460C-8B15-2A02610055ED}" destId="{F6116664-7925-4BAA-9540-A0DB46314555}" srcOrd="12" destOrd="0" presId="urn:microsoft.com/office/officeart/2005/8/layout/process5"/>
    <dgm:cxn modelId="{AEFAE28A-66FC-417E-A37F-D8B3D48E4FCF}" type="presParOf" srcId="{885CB54B-6ACD-460C-8B15-2A02610055ED}" destId="{8864FEEF-26B3-4C8A-865F-18D1222939C6}" srcOrd="13" destOrd="0" presId="urn:microsoft.com/office/officeart/2005/8/layout/process5"/>
    <dgm:cxn modelId="{C3FBE64D-63E5-4738-97E9-A7531FD8A179}" type="presParOf" srcId="{8864FEEF-26B3-4C8A-865F-18D1222939C6}" destId="{9ACCB9E8-A26A-435A-B5E8-73334E1AA1CA}" srcOrd="0" destOrd="0" presId="urn:microsoft.com/office/officeart/2005/8/layout/process5"/>
    <dgm:cxn modelId="{8CB9D249-C380-4731-8F8F-0AE4CCD97D03}" type="presParOf" srcId="{885CB54B-6ACD-460C-8B15-2A02610055ED}" destId="{606DFD58-3C4F-4C8A-BC20-D2952E60D796}" srcOrd="14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15B17-A616-4BC8-AC62-6804EA3B021F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E04BC-5EE6-499F-9197-3EE2421E7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聚石塔成立于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日，是由天猫携手阿里云、万网宣布联合推出的一个“开放的电商云工作平台”，其价值在于汇聚了整个阿里系的各方资源优势，实现“云</a:t>
            </a:r>
            <a:r>
              <a:rPr lang="en-US" altLang="zh-CN" dirty="0" smtClean="0"/>
              <a:t>+SAAS</a:t>
            </a:r>
            <a:r>
              <a:rPr lang="zh-CN" altLang="en-US" dirty="0" smtClean="0"/>
              <a:t>模式”的打通，通过资源共享与数据互通创造无限的商业价值。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包括</a:t>
            </a:r>
            <a:r>
              <a:rPr lang="en-US" altLang="zh-CN" dirty="0" smtClean="0"/>
              <a:t>auth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等的提交，各种缓存策略等。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功能的详情可能是不一样的。同种功能，操作步骤可能是不一样的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这里也描叙了一些特点，如我们</a:t>
            </a:r>
            <a:r>
              <a:rPr lang="en-US" altLang="zh-CN" dirty="0" smtClean="0"/>
              <a:t>spa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的适用场景等等。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SPA</a:t>
            </a:r>
            <a:r>
              <a:rPr lang="zh-CN" altLang="en-US" dirty="0" smtClean="0"/>
              <a:t>，解决了很多问题，包括减少加载次数，优化操作流程，反应快速，满足千牛换肤需求等等需求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但是， 也带来了一些新问题，如</a:t>
            </a:r>
            <a:r>
              <a:rPr lang="en-US" altLang="zh-CN" dirty="0" err="1" smtClean="0"/>
              <a:t>seo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与普通开发人员的资历来说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以及目前我们后端开发们都开始着手转前端来说，效率与可维护的平衡，高于一切。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E04BC-5EE6-499F-9197-3EE2421E723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oujie@raycloud.com" TargetMode="External"/><Relationship Id="rId2" Type="http://schemas.openxmlformats.org/officeDocument/2006/relationships/hyperlink" Target="mailto:mag.zhoujie@gmail.com|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github.com/hehe12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ayclo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uwu.taoba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louddata.taoba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baike.baidu.com/subview/2296/4818544.htm" TargetMode="External"/><Relationship Id="rId7" Type="http://schemas.openxmlformats.org/officeDocument/2006/relationships/hyperlink" Target="http://baike.baidu.com/view/2498434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864926.htm" TargetMode="External"/><Relationship Id="rId5" Type="http://schemas.openxmlformats.org/officeDocument/2006/relationships/hyperlink" Target="http://baike.baidu.com/view/5052997.htm" TargetMode="External"/><Relationship Id="rId4" Type="http://schemas.openxmlformats.org/officeDocument/2006/relationships/hyperlink" Target="http://baike.baidu.com/view/3629.htm" TargetMode="Externa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第三方开放平台前端开发实践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周杰 </a:t>
            </a:r>
            <a:r>
              <a:rPr lang="en-US" altLang="zh-CN" dirty="0" smtClean="0"/>
              <a:t>(hehe123)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产品对应的展台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 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 </a:t>
            </a:r>
            <a:r>
              <a:rPr lang="zh-CN" altLang="en-US" dirty="0" smtClean="0"/>
              <a:t>千牛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Mobile </a:t>
            </a:r>
            <a:r>
              <a:rPr lang="zh-CN" altLang="en-US" dirty="0" smtClean="0"/>
              <a:t>千牛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3286124"/>
            <a:ext cx="3875733" cy="257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286256"/>
            <a:ext cx="3195164" cy="200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857364"/>
            <a:ext cx="2681649" cy="2228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857364"/>
            <a:ext cx="2466834" cy="43576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痛点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端的卖家宝贝数据，是通过后端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千牛平台（</a:t>
            </a:r>
            <a:r>
              <a:rPr lang="en-US" altLang="zh-CN" dirty="0" smtClean="0"/>
              <a:t>PC  &amp; Mobile</a:t>
            </a:r>
            <a:r>
              <a:rPr lang="zh-CN" altLang="en-US" dirty="0" smtClean="0"/>
              <a:t>），提供了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做为调用接口</a:t>
            </a:r>
            <a:endParaRPr lang="en-US" altLang="zh-CN" dirty="0" smtClean="0"/>
          </a:p>
          <a:p>
            <a:r>
              <a:rPr lang="en-US" altLang="zh-CN" dirty="0" smtClean="0"/>
              <a:t>UI </a:t>
            </a:r>
            <a:r>
              <a:rPr lang="en-US" altLang="zh-CN" dirty="0" err="1" smtClean="0"/>
              <a:t>layerout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展现不一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操作不一</a:t>
            </a:r>
            <a:endParaRPr lang="en-US" altLang="zh-CN" dirty="0" smtClean="0"/>
          </a:p>
          <a:p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分离与统一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系统稳定性</a:t>
            </a:r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痛点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兼容操作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 – </a:t>
            </a:r>
            <a:r>
              <a:rPr lang="zh-CN" altLang="en-US" dirty="0" smtClean="0"/>
              <a:t>几乎需要全兼容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PC-</a:t>
            </a:r>
            <a:r>
              <a:rPr lang="zh-CN" altLang="en-US" dirty="0" smtClean="0"/>
              <a:t>千牛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内核，有换肤和自设定窗口等特有功能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Mobile-</a:t>
            </a:r>
            <a:r>
              <a:rPr lang="zh-CN" altLang="en-US" dirty="0" smtClean="0"/>
              <a:t>千牛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内核，并且支持多种手机特性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千牛端的特性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特性平台的操作机制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痛点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不一致的功能特性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可缺省的功能配置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痛中之痛</a:t>
            </a:r>
            <a:r>
              <a:rPr lang="en-US" altLang="zh-CN" dirty="0" smtClean="0"/>
              <a:t>….</a:t>
            </a:r>
          </a:p>
          <a:p>
            <a:pPr lvl="1"/>
            <a:r>
              <a:rPr lang="zh-CN" altLang="en-US" dirty="0" smtClean="0"/>
              <a:t>开发周期长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维护痛苦，升级困难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寻求解决之道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一套合适的框架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前后端数据与展示分离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端的兼容特性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Mobile</a:t>
            </a:r>
            <a:r>
              <a:rPr lang="zh-CN" altLang="en-US" dirty="0" smtClean="0"/>
              <a:t>端的特性（如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展现操作，以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端的操作为主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优化目前的操作步骤，可以满足同逻辑，同数据接口，不同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的要求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寻求解决之道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大家都在做，</a:t>
            </a:r>
            <a:r>
              <a:rPr lang="en-US" altLang="zh-CN" dirty="0" err="1" smtClean="0"/>
              <a:t>taobao</a:t>
            </a:r>
            <a:r>
              <a:rPr lang="zh-CN" altLang="en-US" dirty="0" smtClean="0"/>
              <a:t>也在做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571744"/>
            <a:ext cx="4724365" cy="376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寻求解决之道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single page application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 </a:t>
            </a:r>
            <a:r>
              <a:rPr lang="en-US" altLang="zh-CN" dirty="0" smtClean="0"/>
              <a:t>route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template engine </a:t>
            </a:r>
            <a:r>
              <a:rPr lang="zh-CN" altLang="en-US" dirty="0" smtClean="0"/>
              <a:t>拓展，增加</a:t>
            </a:r>
            <a:r>
              <a:rPr lang="en-US" altLang="zh-CN" dirty="0" smtClean="0"/>
              <a:t>module </a:t>
            </a:r>
            <a:r>
              <a:rPr lang="zh-CN" altLang="en-US" dirty="0" smtClean="0"/>
              <a:t>与 支持特性 的</a:t>
            </a:r>
            <a:r>
              <a:rPr lang="en-US" altLang="zh-CN" dirty="0" smtClean="0"/>
              <a:t>event.</a:t>
            </a:r>
          </a:p>
          <a:p>
            <a:r>
              <a:rPr lang="zh-CN" altLang="en-US" dirty="0" smtClean="0"/>
              <a:t>不完全的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后续可维护性高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寻求解决之道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AngluarJS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Backbone</a:t>
            </a:r>
          </a:p>
          <a:p>
            <a:pPr lvl="1"/>
            <a:r>
              <a:rPr lang="en-US" altLang="zh-CN" dirty="0" smtClean="0"/>
              <a:t>Other…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SPA (Single Page Application)</a:t>
            </a:r>
          </a:p>
          <a:p>
            <a:pPr lvl="1"/>
            <a:r>
              <a:rPr lang="zh-CN" altLang="en-US" dirty="0" smtClean="0"/>
              <a:t>单页应用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可满足性能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效率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尺寸等的问题</a:t>
            </a:r>
            <a:endParaRPr lang="en-US" altLang="zh-CN" dirty="0" smtClean="0"/>
          </a:p>
          <a:p>
            <a:r>
              <a:rPr lang="zh-CN" altLang="en-US" dirty="0" smtClean="0"/>
              <a:t>需考虑兼容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</a:t>
            </a:r>
            <a:r>
              <a:rPr lang="en-US" altLang="zh-CN" dirty="0" smtClean="0"/>
              <a:t>IE7/8/9(</a:t>
            </a:r>
            <a:r>
              <a:rPr lang="zh-CN" altLang="en-US" dirty="0" smtClean="0"/>
              <a:t>照顾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的基本功能</a:t>
            </a:r>
            <a:r>
              <a:rPr lang="en-US" altLang="zh-CN" dirty="0" smtClean="0"/>
              <a:t>), </a:t>
            </a:r>
            <a:r>
              <a:rPr lang="zh-CN" altLang="en-US" dirty="0" smtClean="0"/>
              <a:t>以及其他现代浏览器</a:t>
            </a:r>
            <a:endParaRPr lang="en-US" altLang="zh-CN" dirty="0" smtClean="0"/>
          </a:p>
          <a:p>
            <a:r>
              <a:rPr lang="zh-CN" altLang="en-US" dirty="0" smtClean="0"/>
              <a:t>模块化开发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每个页面转化成模块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开发者自己定义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存在并且不影响其他模块的使用</a:t>
            </a:r>
            <a:endParaRPr lang="en-US" altLang="zh-CN" dirty="0" smtClean="0"/>
          </a:p>
          <a:p>
            <a:r>
              <a:rPr lang="zh-CN" altLang="en-US" dirty="0" smtClean="0"/>
              <a:t>缓存方案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</a:t>
            </a:r>
            <a:r>
              <a:rPr lang="en-US" altLang="zh-CN" dirty="0" smtClean="0"/>
              <a:t>app cache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 &amp; local storage </a:t>
            </a:r>
            <a:r>
              <a:rPr lang="zh-CN" altLang="en-US" dirty="0" smtClean="0"/>
              <a:t>在内的各种解决方案</a:t>
            </a:r>
            <a:r>
              <a:rPr lang="en-US" altLang="zh-CN" dirty="0" smtClean="0"/>
              <a:t>(</a:t>
            </a:r>
            <a:r>
              <a:rPr lang="zh-CN" altLang="en-US" dirty="0" smtClean="0"/>
              <a:t>照顾兼容仍然会使用到</a:t>
            </a:r>
            <a:r>
              <a:rPr lang="en-US" altLang="zh-CN" dirty="0" smtClean="0"/>
              <a:t>cookie, </a:t>
            </a:r>
            <a:r>
              <a:rPr lang="zh-CN" altLang="en-US" dirty="0" smtClean="0"/>
              <a:t>但是约束使用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数据处理分案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前端数据化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根据数据来执行渲染等操作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关于我们</a:t>
            </a:r>
            <a:endParaRPr lang="en-US" altLang="zh-CN" dirty="0" smtClean="0"/>
          </a:p>
          <a:p>
            <a:r>
              <a:rPr lang="zh-CN" altLang="en-US" dirty="0" smtClean="0"/>
              <a:t>关于第三方开放平台</a:t>
            </a:r>
            <a:endParaRPr lang="en-US" altLang="zh-CN" dirty="0" smtClean="0"/>
          </a:p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 smtClean="0"/>
              <a:t>需求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痛点</a:t>
            </a:r>
            <a:endParaRPr lang="en-US" altLang="zh-CN" dirty="0" smtClean="0"/>
          </a:p>
          <a:p>
            <a:r>
              <a:rPr lang="zh-CN" altLang="en-US" dirty="0" smtClean="0"/>
              <a:t>寻求解决之道</a:t>
            </a:r>
            <a:endParaRPr lang="en-US" altLang="zh-CN" dirty="0" smtClean="0"/>
          </a:p>
          <a:p>
            <a:r>
              <a:rPr lang="zh-CN" altLang="en-US" dirty="0" smtClean="0"/>
              <a:t>布道</a:t>
            </a:r>
            <a:endParaRPr lang="en-US" altLang="zh-CN" dirty="0" smtClean="0"/>
          </a:p>
          <a:p>
            <a:r>
              <a:rPr lang="zh-CN" altLang="en-US" dirty="0" smtClean="0"/>
              <a:t>我们还可以做</a:t>
            </a:r>
            <a:endParaRPr lang="en-US" altLang="zh-CN" dirty="0" smtClean="0"/>
          </a:p>
          <a:p>
            <a:r>
              <a:rPr lang="zh-CN" altLang="en-US" dirty="0" smtClean="0"/>
              <a:t>结语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定义：功能块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构成该解决方案的基本模块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模块与模块之间只能够通过有限功能块互通。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定义：模块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模块是构成一个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的基本构成部分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定义：控件（组件一种）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组件是一系列可重复利用的与业务无关只与自身有关的部分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功能块集合</a:t>
            </a:r>
            <a:r>
              <a:rPr lang="zh-CN" altLang="en-US" dirty="0" smtClean="0"/>
              <a:t>（功能块）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</a:t>
            </a:r>
            <a:r>
              <a:rPr lang="zh-CN" altLang="en-US" dirty="0" smtClean="0"/>
              <a:t>指引功能块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与后端链接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</a:t>
            </a:r>
            <a:r>
              <a:rPr lang="zh-CN" altLang="en-US" dirty="0" smtClean="0"/>
              <a:t>处理功能块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 smtClean="0"/>
              <a:t>数据功能块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</a:t>
            </a:r>
            <a:r>
              <a:rPr lang="zh-CN" altLang="en-US" dirty="0" smtClean="0"/>
              <a:t>工具功能块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目前对应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个平台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不对其混合兼容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Mobile</a:t>
            </a:r>
          </a:p>
          <a:p>
            <a:pPr lvl="2"/>
            <a:r>
              <a:rPr lang="en-US" altLang="zh-CN" dirty="0" smtClean="0"/>
              <a:t>Mobile</a:t>
            </a:r>
            <a:r>
              <a:rPr lang="zh-CN" altLang="en-US" dirty="0" smtClean="0"/>
              <a:t>特有的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的良好支持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Mobile</a:t>
            </a:r>
            <a:r>
              <a:rPr lang="zh-CN" altLang="en-US" dirty="0" smtClean="0"/>
              <a:t>所不同的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Mobile</a:t>
            </a:r>
            <a:r>
              <a:rPr lang="zh-CN" altLang="en-US" dirty="0" smtClean="0"/>
              <a:t>所追求的精简与高效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省流量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Mobile</a:t>
            </a:r>
            <a:r>
              <a:rPr lang="zh-CN" altLang="en-US" dirty="0" smtClean="0"/>
              <a:t>所特有的一些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事件处理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PC</a:t>
            </a:r>
          </a:p>
          <a:p>
            <a:pPr lvl="2"/>
            <a:r>
              <a:rPr lang="zh-CN" altLang="en-US" dirty="0" smtClean="0"/>
              <a:t>兼顾大部分的浏览器平台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兼顾事件处理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只有一个出口</a:t>
            </a:r>
            <a:r>
              <a:rPr lang="en-US" altLang="zh-CN" dirty="0" smtClean="0"/>
              <a:t>(index.html), </a:t>
            </a:r>
            <a:r>
              <a:rPr lang="zh-CN" altLang="en-US" dirty="0" smtClean="0"/>
              <a:t>对应一整个产品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所有的页面跳转都需要经过路由配置表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模块之间完全独立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数据通信使用</a:t>
            </a:r>
            <a:r>
              <a:rPr lang="en-US" altLang="zh-CN" dirty="0" smtClean="0"/>
              <a:t>Pub/Sub </a:t>
            </a:r>
            <a:r>
              <a:rPr lang="zh-CN" altLang="en-US" dirty="0" smtClean="0"/>
              <a:t>的方式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有管理器来决定页面内容的展现与处理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API,MOCK,CONF</a:t>
            </a:r>
            <a:r>
              <a:rPr lang="zh-CN" altLang="en-US" dirty="0" smtClean="0"/>
              <a:t>模块和后端开发共享</a:t>
            </a:r>
            <a:r>
              <a:rPr lang="en-US" altLang="zh-CN" dirty="0" smtClean="0"/>
              <a:t>,</a:t>
            </a:r>
            <a:r>
              <a:rPr lang="zh-CN" altLang="en-US" dirty="0" smtClean="0"/>
              <a:t>联调简单方便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到模块的展现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模块的自管理与通知机制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同一时间整个产品最多只有一个关注点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500441" cy="3478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一个前端交付的标准的项目文件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以超级数据为例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1600" dirty="0" smtClean="0"/>
              <a:t>conf --  </a:t>
            </a:r>
            <a:r>
              <a:rPr lang="zh-CN" altLang="en-US" sz="1600" dirty="0" smtClean="0"/>
              <a:t>前后端共享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路由配置表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约定了用户能够访问的内容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Framework – </a:t>
            </a:r>
            <a:r>
              <a:rPr lang="zh-CN" altLang="en-US" sz="1600" dirty="0" smtClean="0"/>
              <a:t>框架部分的</a:t>
            </a:r>
            <a:r>
              <a:rPr lang="en-US" altLang="zh-CN" sz="1600" dirty="0" err="1" smtClean="0"/>
              <a:t>js&amp;css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以及</a:t>
            </a:r>
            <a:r>
              <a:rPr lang="en-US" altLang="zh-CN" sz="1600" dirty="0" smtClean="0"/>
              <a:t>api.js &amp; mock.js </a:t>
            </a:r>
            <a:r>
              <a:rPr lang="zh-CN" altLang="en-US" sz="1600" dirty="0" smtClean="0"/>
              <a:t>前后端共享的文件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Mock_ajax</a:t>
            </a:r>
            <a:r>
              <a:rPr lang="en-US" altLang="zh-CN" sz="1600" dirty="0" smtClean="0"/>
              <a:t> –  </a:t>
            </a:r>
            <a:r>
              <a:rPr lang="zh-CN" altLang="en-US" sz="1600" dirty="0" smtClean="0"/>
              <a:t>前端用于模拟数据的文件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 smtClean="0"/>
              <a:t>Modules – </a:t>
            </a:r>
            <a:r>
              <a:rPr lang="zh-CN" altLang="en-US" sz="1600" dirty="0" smtClean="0"/>
              <a:t>该项目所有的模块都在此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 smtClean="0"/>
              <a:t>Resources – </a:t>
            </a:r>
            <a:r>
              <a:rPr lang="zh-CN" altLang="en-US" sz="1600" dirty="0" smtClean="0"/>
              <a:t>放置其他的公有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js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第三方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也在此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 smtClean="0"/>
              <a:t>Index.html – </a:t>
            </a:r>
            <a:r>
              <a:rPr lang="zh-CN" altLang="en-US" sz="1600" dirty="0" smtClean="0"/>
              <a:t>最终出去的唯一出口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Index_dev_combine.html – </a:t>
            </a:r>
            <a:r>
              <a:rPr lang="zh-CN" altLang="en-US" sz="1600" dirty="0" smtClean="0"/>
              <a:t>对开发使用的合并版本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 smtClean="0"/>
              <a:t>Index_dev_simple.html – </a:t>
            </a:r>
            <a:r>
              <a:rPr lang="zh-CN" altLang="en-US" sz="1600" dirty="0" smtClean="0"/>
              <a:t>对开发使用的未合并未压缩版本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Index_fe_combine.html – </a:t>
            </a:r>
            <a:r>
              <a:rPr lang="zh-CN" altLang="en-US" sz="1600" dirty="0" smtClean="0"/>
              <a:t>对前端使用的合并版本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Index_fe_compress.html – </a:t>
            </a:r>
            <a:r>
              <a:rPr lang="zh-CN" altLang="en-US" sz="1600" dirty="0" smtClean="0"/>
              <a:t>对前端使用的开发合并版本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Index_fe_dev.html – </a:t>
            </a:r>
            <a:r>
              <a:rPr lang="zh-CN" altLang="en-US" sz="1600" dirty="0" smtClean="0"/>
              <a:t>对前端使用的未合并未压缩版本</a:t>
            </a:r>
            <a:r>
              <a:rPr lang="en-US" altLang="zh-CN" sz="16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3786190"/>
            <a:ext cx="2009772" cy="2001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在前端交付项目文件后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目前后端需要唯一处理的文件是 </a:t>
            </a:r>
            <a:r>
              <a:rPr lang="en-US" altLang="zh-CN" dirty="0" smtClean="0"/>
              <a:t>mock.js (api.js </a:t>
            </a:r>
            <a:r>
              <a:rPr lang="zh-CN" altLang="en-US" dirty="0" smtClean="0"/>
              <a:t>是属于共管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Mock_fe.js </a:t>
            </a:r>
            <a:r>
              <a:rPr lang="zh-CN" altLang="en-US" dirty="0" smtClean="0"/>
              <a:t>是前端模拟的本地地址</a:t>
            </a:r>
            <a:endParaRPr lang="en-US" altLang="zh-CN" dirty="0" smtClean="0"/>
          </a:p>
          <a:p>
            <a:r>
              <a:rPr lang="en-US" altLang="zh-CN" dirty="0" smtClean="0"/>
              <a:t>Mock.js </a:t>
            </a:r>
            <a:r>
              <a:rPr lang="zh-CN" altLang="en-US" dirty="0" smtClean="0"/>
              <a:t>后端只需要修改次部分即可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143380"/>
            <a:ext cx="3527183" cy="171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157084"/>
            <a:ext cx="3580973" cy="170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目前还在做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Manger </a:t>
            </a:r>
            <a:r>
              <a:rPr lang="en-US" altLang="zh-CN" dirty="0" err="1" smtClean="0"/>
              <a:t>Controler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管理层，管理各个控制器和显示器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Message queue</a:t>
            </a:r>
          </a:p>
          <a:p>
            <a:pPr lvl="2"/>
            <a:r>
              <a:rPr lang="zh-CN" altLang="en-US" dirty="0" smtClean="0"/>
              <a:t>请求队列化，可以按需请求或者阻止请求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推送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接受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进一步的减少对服务器端的</a:t>
            </a:r>
            <a:r>
              <a:rPr lang="en-US" altLang="zh-CN" dirty="0" smtClean="0"/>
              <a:t>polling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. </a:t>
            </a:r>
            <a:r>
              <a:rPr lang="zh-CN" altLang="en-US" smtClean="0"/>
              <a:t>同时相应也会更快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中间层处理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可以应对</a:t>
            </a:r>
            <a:r>
              <a:rPr lang="en-US" altLang="zh-CN" dirty="0" smtClean="0"/>
              <a:t>SEO</a:t>
            </a:r>
            <a:r>
              <a:rPr lang="zh-CN" altLang="en-US" dirty="0" smtClean="0"/>
              <a:t>的需求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以及拓展全局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我们还可以做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前端发布体系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前端发布系统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前端资产区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姓名：周杰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Jerrod.Zhou</a:t>
            </a:r>
            <a:r>
              <a:rPr lang="en-US" altLang="zh-CN" sz="1600" dirty="0" smtClean="0"/>
              <a:t>)</a:t>
            </a:r>
          </a:p>
          <a:p>
            <a:r>
              <a:rPr lang="zh-CN" altLang="en-US" sz="1600" dirty="0" smtClean="0"/>
              <a:t>昵称：</a:t>
            </a:r>
            <a:r>
              <a:rPr lang="en-US" altLang="zh-CN" sz="1600" dirty="0" smtClean="0"/>
              <a:t>hehe123		</a:t>
            </a:r>
            <a:r>
              <a:rPr lang="en-US" altLang="zh-CN" sz="1600" dirty="0" err="1" smtClean="0"/>
              <a:t>weixin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hehe123</a:t>
            </a:r>
          </a:p>
          <a:p>
            <a:r>
              <a:rPr lang="en-US" altLang="zh-CN" sz="1600" dirty="0" smtClean="0"/>
              <a:t>Mail: </a:t>
            </a:r>
            <a:r>
              <a:rPr lang="en-US" altLang="zh-CN" sz="1600" dirty="0" smtClean="0">
                <a:hlinkClick r:id="rId2"/>
              </a:rPr>
              <a:t>mag.zhoujie@gmail.com|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hlinkClick r:id="rId3"/>
              </a:rPr>
              <a:t>zhoujie@raycloud.com</a:t>
            </a:r>
            <a:r>
              <a:rPr lang="en-US" altLang="zh-CN" sz="1600" dirty="0" smtClean="0"/>
              <a:t> </a:t>
            </a:r>
          </a:p>
          <a:p>
            <a:r>
              <a:rPr lang="zh-CN" altLang="en-US" sz="1600" dirty="0" smtClean="0"/>
              <a:t>职位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杭州光云科技有限公司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前端技术专家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hlinkClick r:id="rId4"/>
              </a:rPr>
              <a:t>http://github.com/hehe123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曾经就职于 </a:t>
            </a:r>
            <a:r>
              <a:rPr lang="en-US" altLang="zh-CN" sz="1600" dirty="0" err="1" smtClean="0"/>
              <a:t>Cisco.HZ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对于与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有关的多媒体技术，游戏等兴趣多多并且有所成绩。同时也在致力于前端工程化开发模式的实践。是个多动且闷烧的大叔。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785926"/>
            <a:ext cx="20193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前端发布系统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资源文件和项目所属彻底隔离</a:t>
            </a:r>
            <a:endParaRPr lang="en-US" altLang="zh-CN" dirty="0" smtClean="0"/>
          </a:p>
          <a:p>
            <a:r>
              <a:rPr lang="zh-CN" altLang="en-US" dirty="0" smtClean="0"/>
              <a:t>前端单独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一层，</a:t>
            </a:r>
            <a:r>
              <a:rPr lang="en-US" altLang="zh-CN" dirty="0" smtClean="0"/>
              <a:t>PM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QA</a:t>
            </a:r>
            <a:r>
              <a:rPr lang="zh-CN" altLang="en-US" dirty="0" smtClean="0"/>
              <a:t>都可以单独介入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3643314"/>
          <a:ext cx="3905256" cy="260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流程图: 磁盘 4"/>
          <p:cNvSpPr/>
          <p:nvPr/>
        </p:nvSpPr>
        <p:spPr>
          <a:xfrm>
            <a:off x="3071802" y="5643578"/>
            <a:ext cx="571504" cy="71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4071934" y="5214950"/>
            <a:ext cx="642942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143504" y="5000636"/>
            <a:ext cx="642942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肘形连接符 9"/>
          <p:cNvCxnSpPr/>
          <p:nvPr/>
        </p:nvCxnSpPr>
        <p:spPr>
          <a:xfrm rot="16200000" flipH="1">
            <a:off x="3036083" y="5250669"/>
            <a:ext cx="357190" cy="285752"/>
          </a:xfrm>
          <a:prstGeom prst="bentConnector3">
            <a:avLst>
              <a:gd name="adj1" fmla="val -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6" idx="1"/>
          </p:cNvCxnSpPr>
          <p:nvPr/>
        </p:nvCxnSpPr>
        <p:spPr>
          <a:xfrm rot="16200000" flipH="1">
            <a:off x="4089793" y="4911338"/>
            <a:ext cx="428628" cy="178595"/>
          </a:xfrm>
          <a:prstGeom prst="bentConnector3">
            <a:avLst>
              <a:gd name="adj1" fmla="val -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8" idx="1"/>
          </p:cNvCxnSpPr>
          <p:nvPr/>
        </p:nvCxnSpPr>
        <p:spPr>
          <a:xfrm rot="16200000" flipH="1">
            <a:off x="5018487" y="4554148"/>
            <a:ext cx="500066" cy="392909"/>
          </a:xfrm>
          <a:prstGeom prst="bentConnector3">
            <a:avLst>
              <a:gd name="adj1" fmla="val -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前端发布系统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-285784" y="1357298"/>
          <a:ext cx="5462274" cy="321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/>
        </p:nvGraphicFramePr>
        <p:xfrm>
          <a:off x="4071934" y="3500438"/>
          <a:ext cx="4762512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14942" y="1857364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Before</a:t>
            </a:r>
            <a:endParaRPr lang="zh-CN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5357826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After</a:t>
            </a:r>
            <a:endParaRPr lang="zh-CN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643570" y="2714620"/>
            <a:ext cx="785818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640597">
            <a:off x="1857356" y="4857760"/>
            <a:ext cx="928694" cy="4286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前端发布系统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建立相应数据库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数据库里应该描叙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发布资源对应的产品（新的产品如若需要使用老的资源，也应该在此提交登记，数据库中才会有相应的记录）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资源能够对应到相应的开发人员。方便调试。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按此开始整理之前的产品与平台</a:t>
            </a:r>
            <a:endParaRPr lang="en-US" altLang="zh-CN" dirty="0" smtClean="0"/>
          </a:p>
          <a:p>
            <a:r>
              <a:rPr lang="zh-CN" altLang="en-US" dirty="0" smtClean="0"/>
              <a:t>开发们未来调试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在本地可能也需要建立一个对应的 将相应文件替换 的解决方案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   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本地也可以实现展示时</a:t>
            </a:r>
          </a:p>
          <a:p>
            <a:r>
              <a:rPr lang="zh-CN" altLang="en-US" dirty="0" smtClean="0"/>
              <a:t>    </a:t>
            </a:r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="XX_0.js" &gt;&lt;/script&gt;</a:t>
            </a:r>
          </a:p>
          <a:p>
            <a:r>
              <a:rPr lang="en-US" altLang="zh-CN" dirty="0" smtClean="0"/>
              <a:t>    </a:t>
            </a:r>
            <a:r>
              <a:rPr lang="zh-CN" altLang="en-US" dirty="0" smtClean="0"/>
              <a:t>转化成真实的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    </a:t>
            </a:r>
            <a:r>
              <a:rPr lang="zh-CN" altLang="en-US" dirty="0" smtClean="0"/>
              <a:t>同时也应该确保在本地为了三个服务端能够保持同步效果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应该对于上面的 </a:t>
            </a:r>
            <a:r>
              <a:rPr lang="en-US" altLang="zh-CN" dirty="0" smtClean="0"/>
              <a:t>static/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地址 绑定相应的</a:t>
            </a:r>
            <a:r>
              <a:rPr lang="en-US" altLang="zh-CN" dirty="0" smtClean="0"/>
              <a:t>host </a:t>
            </a:r>
            <a:r>
              <a:rPr lang="zh-CN" altLang="en-US" dirty="0" smtClean="0"/>
              <a:t>来解决相关问题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我们还可以做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 </a:t>
            </a:r>
            <a:r>
              <a:rPr lang="zh-CN" altLang="en-US" dirty="0" smtClean="0"/>
              <a:t>中间层，提供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Route</a:t>
            </a:r>
          </a:p>
          <a:p>
            <a:pPr lvl="1"/>
            <a:r>
              <a:rPr lang="en-US" altLang="zh-CN" dirty="0" smtClean="0"/>
              <a:t>Template render</a:t>
            </a:r>
          </a:p>
          <a:p>
            <a:pPr lvl="1"/>
            <a:r>
              <a:rPr lang="en-US" altLang="zh-CN" dirty="0" smtClean="0"/>
              <a:t>Socket &amp; data receiver &amp; data &amp; sender</a:t>
            </a:r>
          </a:p>
          <a:p>
            <a:pPr lvl="1"/>
            <a:r>
              <a:rPr lang="en-US" altLang="zh-CN" dirty="0" smtClean="0"/>
              <a:t>API </a:t>
            </a:r>
            <a:r>
              <a:rPr lang="zh-CN" altLang="en-US" dirty="0" smtClean="0"/>
              <a:t>中转站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Auth &amp; Token &amp; Session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我们还可以做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泛前端的展示业务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静态页面处理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模板批处理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与淘宝开放平台一起，与其他各家</a:t>
            </a:r>
            <a:r>
              <a:rPr lang="en-US" altLang="zh-CN" dirty="0" smtClean="0"/>
              <a:t>ISV</a:t>
            </a:r>
            <a:r>
              <a:rPr lang="zh-CN" altLang="en-US" dirty="0" smtClean="0"/>
              <a:t>一起，在促进产品百花齐放的同时，提高产品的品质，开发效率，最终的成果能够反映到行业上，得到某些认识点的提高！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前端之路，任重道远。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Thanks</a:t>
            </a:r>
            <a:r>
              <a:rPr lang="zh-CN" altLang="en-US" smtClean="0"/>
              <a:t>！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姓名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杭州光云科技有限公司</a:t>
            </a:r>
            <a:endParaRPr lang="en-US" altLang="zh-CN" sz="1600" dirty="0" smtClean="0"/>
          </a:p>
          <a:p>
            <a:r>
              <a:rPr lang="zh-CN" altLang="en-US" sz="1600" dirty="0" smtClean="0"/>
              <a:t>链接</a:t>
            </a:r>
            <a:r>
              <a:rPr lang="en-US" altLang="zh-CN" sz="1600" dirty="0" smtClean="0"/>
              <a:t>: </a:t>
            </a:r>
            <a:r>
              <a:rPr lang="en-US" altLang="zh-CN" sz="1600" dirty="0" smtClean="0">
                <a:hlinkClick r:id="rId2"/>
              </a:rPr>
              <a:t>http://www.raycloud.com</a:t>
            </a:r>
            <a:endParaRPr lang="en-US" altLang="zh-CN" sz="1600" dirty="0" smtClean="0"/>
          </a:p>
          <a:p>
            <a:r>
              <a:rPr lang="zh-CN" altLang="en-US" sz="1600" dirty="0" smtClean="0"/>
              <a:t>工作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以为</a:t>
            </a:r>
            <a:r>
              <a:rPr lang="en-US" altLang="zh-CN" sz="1600" dirty="0" err="1" smtClean="0"/>
              <a:t>taobao</a:t>
            </a:r>
            <a:r>
              <a:rPr lang="zh-CN" altLang="en-US" sz="1600" dirty="0" smtClean="0"/>
              <a:t>卖家服务的第三方软件开发公司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服务于数十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的淘宝卖家。</a:t>
            </a:r>
            <a:endParaRPr lang="en-US" altLang="zh-CN" sz="1600" dirty="0" smtClean="0"/>
          </a:p>
          <a:p>
            <a:r>
              <a:rPr lang="zh-CN" altLang="en-US" sz="1600" dirty="0" smtClean="0"/>
              <a:t>主打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超级店长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超级绩效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智能营销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多类目 金牌淘拍档</a:t>
            </a:r>
            <a:endParaRPr lang="en-US" altLang="zh-CN" sz="12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500570"/>
            <a:ext cx="1990719" cy="1544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94597">
            <a:off x="2703679" y="3402759"/>
            <a:ext cx="2073575" cy="2209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699684">
            <a:off x="4588128" y="3381901"/>
            <a:ext cx="2548651" cy="1833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4714884"/>
            <a:ext cx="1701045" cy="1257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关于第三方开放平台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特定淘宝开放平台下 卖家服务平台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hlinkClick r:id="rId2"/>
              </a:rPr>
              <a:t>http://fuwu.taobao.com/</a:t>
            </a:r>
            <a:r>
              <a:rPr lang="en-US" altLang="zh-CN" sz="2000" dirty="0" smtClean="0"/>
              <a:t> </a:t>
            </a:r>
          </a:p>
          <a:p>
            <a:r>
              <a:rPr lang="zh-CN" altLang="en-US" sz="1800" dirty="0" smtClean="0"/>
              <a:t>淘宝卖家服务”是淘宝网提供给淘宝卖家各种服务的平台，服务内容涵盖网店运营各种需要。提供的服务只要以软件（工具）的形式来满足淘宝卖家店铺运营的需要，也包括一些网店运营技巧知识和新手开网店等流程讲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929066"/>
            <a:ext cx="2705079" cy="216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643314"/>
            <a:ext cx="2457902" cy="239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御膳房 </a:t>
            </a:r>
            <a:r>
              <a:rPr lang="en-US" altLang="zh-CN" dirty="0" smtClean="0">
                <a:hlinkClick r:id="rId2"/>
              </a:rPr>
              <a:t>http://clouddata.taobao.com/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云服务数据平台（自有）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786190"/>
            <a:ext cx="3819530" cy="2454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聚石塔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“云</a:t>
            </a:r>
            <a:r>
              <a:rPr lang="en-US" altLang="zh-CN" dirty="0" smtClean="0"/>
              <a:t>+SAAS</a:t>
            </a:r>
            <a:r>
              <a:rPr lang="zh-CN" altLang="en-US" dirty="0" smtClean="0"/>
              <a:t>模式” 资源共享与数据互通。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千牛平台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卖家工作台。</a:t>
            </a:r>
            <a:r>
              <a:rPr lang="zh-CN" altLang="en-US" sz="2000" dirty="0" smtClean="0">
                <a:hlinkClick r:id="rId3"/>
              </a:rPr>
              <a:t>阿里巴巴</a:t>
            </a:r>
            <a:r>
              <a:rPr lang="zh-CN" altLang="en-US" sz="2000" dirty="0" smtClean="0"/>
              <a:t>集团官方出品，</a:t>
            </a:r>
            <a:r>
              <a:rPr lang="zh-CN" altLang="en-US" sz="2000" dirty="0" smtClean="0">
                <a:hlinkClick r:id="rId4"/>
              </a:rPr>
              <a:t>淘宝</a:t>
            </a:r>
            <a:r>
              <a:rPr lang="zh-CN" altLang="en-US" sz="2000" dirty="0" smtClean="0"/>
              <a:t>卖家、</a:t>
            </a:r>
            <a:r>
              <a:rPr lang="zh-CN" altLang="en-US" sz="2000" dirty="0" smtClean="0">
                <a:hlinkClick r:id="rId5"/>
              </a:rPr>
              <a:t>天猫</a:t>
            </a:r>
            <a:r>
              <a:rPr lang="zh-CN" altLang="en-US" sz="2000" dirty="0" smtClean="0"/>
              <a:t>商家均可使用。包含卖家工作台、消息中心、</a:t>
            </a:r>
            <a:r>
              <a:rPr lang="zh-CN" altLang="en-US" sz="2000" dirty="0" smtClean="0">
                <a:hlinkClick r:id="rId6"/>
              </a:rPr>
              <a:t>阿里旺旺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hlinkClick r:id="rId7"/>
              </a:rPr>
              <a:t>量子恒道</a:t>
            </a:r>
            <a:r>
              <a:rPr lang="zh-CN" altLang="en-US" sz="2000" dirty="0" smtClean="0"/>
              <a:t>、订单管理、商品管理等主要功能，目前有两个版本：电脑版和手机版。</a:t>
            </a: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4414" y="3714752"/>
            <a:ext cx="3431247" cy="2419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72198" y="3500438"/>
            <a:ext cx="1565581" cy="2781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产品的数据来源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自管理的数据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淘宝开放平台获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得的卖家实时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3929058" y="2857496"/>
          <a:ext cx="5024430" cy="334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661</TotalTime>
  <Words>1663</Words>
  <PresentationFormat>全屏显示(4:3)</PresentationFormat>
  <Paragraphs>271</Paragraphs>
  <Slides>36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穿越</vt:lpstr>
      <vt:lpstr>第三方开放平台前端开发实践</vt:lpstr>
      <vt:lpstr>Agenda</vt:lpstr>
      <vt:lpstr>关于我们</vt:lpstr>
      <vt:lpstr>关于我们</vt:lpstr>
      <vt:lpstr>关于第三方开放平台</vt:lpstr>
      <vt:lpstr>产品 &amp; 平台</vt:lpstr>
      <vt:lpstr>产品 &amp; 平台</vt:lpstr>
      <vt:lpstr>产品 &amp; 平台</vt:lpstr>
      <vt:lpstr>产品 &amp; 平台</vt:lpstr>
      <vt:lpstr>产品 &amp; 平台</vt:lpstr>
      <vt:lpstr>产品 &amp; 平台</vt:lpstr>
      <vt:lpstr>需求 &amp; 痛点 </vt:lpstr>
      <vt:lpstr>需求 &amp; 痛点</vt:lpstr>
      <vt:lpstr>需求 &amp; 痛点</vt:lpstr>
      <vt:lpstr>寻求解决之道 </vt:lpstr>
      <vt:lpstr>寻求解决之道</vt:lpstr>
      <vt:lpstr>寻求解决之道</vt:lpstr>
      <vt:lpstr>寻求解决之道</vt:lpstr>
      <vt:lpstr>布道</vt:lpstr>
      <vt:lpstr>布道</vt:lpstr>
      <vt:lpstr>布道</vt:lpstr>
      <vt:lpstr>布道</vt:lpstr>
      <vt:lpstr>布道</vt:lpstr>
      <vt:lpstr>布道</vt:lpstr>
      <vt:lpstr>布道</vt:lpstr>
      <vt:lpstr>布道</vt:lpstr>
      <vt:lpstr>布道</vt:lpstr>
      <vt:lpstr>布道</vt:lpstr>
      <vt:lpstr>我们还可以做 </vt:lpstr>
      <vt:lpstr>前端发布系统</vt:lpstr>
      <vt:lpstr>前端发布系统</vt:lpstr>
      <vt:lpstr>前端发布系统</vt:lpstr>
      <vt:lpstr>我们还可以做 </vt:lpstr>
      <vt:lpstr>我们还可以做</vt:lpstr>
      <vt:lpstr>结语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第三方前端开发实践</dc:title>
  <dc:creator>Administrator</dc:creator>
  <cp:lastModifiedBy>a</cp:lastModifiedBy>
  <cp:revision>116</cp:revision>
  <dcterms:created xsi:type="dcterms:W3CDTF">2014-09-24T03:46:14Z</dcterms:created>
  <dcterms:modified xsi:type="dcterms:W3CDTF">2014-10-20T14:35:23Z</dcterms:modified>
</cp:coreProperties>
</file>