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FB4F1-FBA3-4ADD-9065-99A8FAED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519BB-4C68-4DD6-ADA3-BEAE3F94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8C44B-D1A6-4BB8-958C-CC4C899B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5E059-7D85-4C42-A493-238F398A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0521-30BC-4C7D-BBDA-03889E7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5DF39-AC54-4F7C-9D36-B2E3F1B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71F9F-8716-4C3B-B45C-1F737A96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2B17F-C150-4F32-B8A3-24A94CA8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318C0-1CCF-4820-9973-C02ECE82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984A1-8349-4463-972B-191F2CE1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66051-3E23-4375-BDEB-D87B380DC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483E-388D-4743-B8DC-AF0E2B41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9311-D54B-4F14-A1DB-79B3C04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FBAAE-244D-4F4A-BA4C-6DAB49B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8D592-4CE6-44FB-92F1-B6EFCD5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37CC7-F127-4605-9F24-31A12A8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110E-33EC-477D-BDAC-4976812C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39E7E-A4AB-45DF-B880-20F96E63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4F5F4-57E8-47D5-8200-9B8B018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F73D-87E0-4A3C-A241-799E724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A8B0-040E-4F85-B5BE-2A110E69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35AF4-00B0-4FC3-8A83-0699B81C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6D712-B9C9-40CF-A6FB-017CB16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399F0-89D3-41B5-BAC0-558883C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63568-0884-4F2C-B100-308D1B83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D5A-1E4E-4114-8715-465B198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B02E8-F653-4985-B044-AC41DDE8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35DFB-047B-4FED-A2C2-EAE82716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2FFB6-5668-4DD4-BD8D-184ACF3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B1DA6-88D2-4E21-BB48-7F1D682E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4B336-0F7A-4287-B14B-A1EF3FD4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8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B5AFD-E2DB-4268-9250-15C58C88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64071-0604-485A-9815-8E5180C1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D8426-FBBF-4E3E-B3A9-6F506213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3EFEB-84B8-48B8-AD69-70C6D3915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CD8C3-85CA-4D51-B6A8-C20A4332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94584-A567-404C-93BC-1DE9B6F9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A934B1-2A6C-4890-9E43-AC9CFFD9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92880-0B29-42A6-9ECB-A0B8915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7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39DC-11A6-4A34-B10D-40E8479B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48707-3A30-4DE9-871A-9F9AD69F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E6EB4-D930-45C0-8077-8A4D090B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61A85-C6B7-4DF8-8622-4007E70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093E7-E0B8-48C3-9CB2-18880A48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52154-8D6A-4862-BD07-21A9BBA6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949F2-3F0C-4249-944F-E88D71E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9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1FB1-8D0F-4B85-828D-10866F17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6F7E-0543-4B09-B70E-05558501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269AB-A941-435E-8572-E7199AB4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F8DEC-1B9F-4930-9078-5DC61598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922C6-48C4-43E7-8024-EE243F73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8721-A42E-4CCE-B773-0EABB4F2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1B464-7EDF-40D8-8A61-7703BC7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33D4CF-7351-4D98-A178-061C1EF42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3BCE3-D4A7-43F9-80BA-2DBBC217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43364-2057-4F84-99D5-A8B9DB3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91F1-EA80-4CF5-B472-53BA340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B5A29-906B-4311-A7EE-2F6F059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584C0-D33C-421C-9A51-EE2FD51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15DEE-71D8-4B3B-B73A-52201A3E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ACECD-A7EA-41BA-B90F-C279B217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A9DD-E4B9-4D07-AA7D-F51A183FF85F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855C-FAA5-406C-89DB-F90B6819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50823-6203-4328-BBF0-6F3311BC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2289-2028-4A6F-B94A-85EA444E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7877A37-7BA5-4FE1-B2F5-6A01F456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252662"/>
            <a:ext cx="7324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1C4560-C92E-4A5F-828B-F48280F4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10CAE9-7026-4F60-AB7A-D83A8875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6D3C5-31CB-4076-97DE-C8AA4F64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443162"/>
            <a:ext cx="3933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61DBB1F-8D96-4FF1-958F-4E4933DF1D02}"/>
              </a:ext>
            </a:extLst>
          </p:cNvPr>
          <p:cNvGrpSpPr/>
          <p:nvPr/>
        </p:nvGrpSpPr>
        <p:grpSpPr>
          <a:xfrm>
            <a:off x="1981200" y="1362075"/>
            <a:ext cx="8096250" cy="3390900"/>
            <a:chOff x="1981200" y="1362075"/>
            <a:chExt cx="8096250" cy="33909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F661DF-78A7-4F98-B4BC-D29C824D8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1362075"/>
              <a:ext cx="8096250" cy="33909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749BDA-F163-430D-9F7F-633981ADB847}"/>
                </a:ext>
              </a:extLst>
            </p:cNvPr>
            <p:cNvSpPr/>
            <p:nvPr/>
          </p:nvSpPr>
          <p:spPr>
            <a:xfrm>
              <a:off x="4638675" y="1819275"/>
              <a:ext cx="238125" cy="2381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99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5F8A6E-3879-4CAD-B3C9-00017957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3355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9</cp:revision>
  <dcterms:created xsi:type="dcterms:W3CDTF">2021-12-14T13:44:07Z</dcterms:created>
  <dcterms:modified xsi:type="dcterms:W3CDTF">2021-12-14T14:45:21Z</dcterms:modified>
</cp:coreProperties>
</file>