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543AA-A4DE-42D0-8A2B-6B405EB0C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94CEA-3B72-4D19-9F29-C0D5577D0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3B42C-2F1E-44CE-B4DD-63969CB3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652-D672-4F60-ABB3-0FFDE2A6613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38631-97AE-4D0F-B2BA-3D9FBE0A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0B225-B8C9-48AC-A1FB-5AF7F8E1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2186-8E17-45C8-B493-B981C5978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9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1D9A6-1115-41E2-AD76-D29C5796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948C5C-079E-4B02-851A-184ED8CFA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8C169-39A6-43A5-83B1-464A25C9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652-D672-4F60-ABB3-0FFDE2A6613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7ABA6-40E3-49F7-8313-6C90CB36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D3E04-6000-406D-B3DB-121AA9BB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2186-8E17-45C8-B493-B981C5978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7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33209E-0381-4B29-9B9B-BC7D8A2EE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8F9FA-B764-4C5C-A8FA-095079266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E780D-F4FF-43E1-B02B-66127987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652-D672-4F60-ABB3-0FFDE2A6613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31E34-9C7C-400F-8491-A8AC0772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87BE3-4E40-4C55-831E-C60B16A3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2186-8E17-45C8-B493-B981C5978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4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ADE50-7AF4-4970-8574-8125E32F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6C87A-51BD-45E6-8BE8-103A8677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AAADA-3098-4ECD-B6EA-1F35F257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652-D672-4F60-ABB3-0FFDE2A6613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98C1B-2573-417F-90A3-94EFBCFB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6F0A2-C9E7-4D47-9095-39D5AF0E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2186-8E17-45C8-B493-B981C5978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7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2D34C-93BA-4FE8-ADDD-20D47D1F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746C53-D7CA-4559-B70F-51C66408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E65AC-46DB-4048-BAF6-99EA2EA9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652-D672-4F60-ABB3-0FFDE2A6613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286BB-8DCF-48D2-907A-FAA97C8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6516E-CFEC-439F-885C-E95B44F2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2186-8E17-45C8-B493-B981C5978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9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5F671-6037-460C-B631-03FA5F87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45DFB-7E9E-4F34-9A6B-21A26235C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688F2-9A29-4B74-A10D-53D6BBEE1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25EBE7-AA32-47B0-AFEE-36DBAD91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652-D672-4F60-ABB3-0FFDE2A6613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24A067-AC12-44B8-AD93-95850C15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E647EF-4A37-4313-861C-7E6B2A0D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2186-8E17-45C8-B493-B981C5978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8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A1A79-F30D-4E46-A37D-1FC011AA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BE6A28-8034-4D98-8306-E24381E34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AE5BB6-85F9-47A3-8FC4-813DC38A5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08DDE9-6C4E-4C6A-8A7E-0ADAC5E4D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D40313-D536-41AD-91AF-E5A532CE8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AC5705-487B-42C9-A098-55AC2F92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652-D672-4F60-ABB3-0FFDE2A6613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6A686C-7D71-4E46-8E59-0270EDB2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162D22-BA82-4D7F-B56B-665D8753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2186-8E17-45C8-B493-B981C5978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4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12B5C-DB99-4ABF-B6E7-C42C30B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F2904F-A459-4517-9DC7-58E2AA2A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652-D672-4F60-ABB3-0FFDE2A6613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9CD05-3478-4707-A72A-27B4DAFA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A2DD27-C95B-460A-B770-6D445ABE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2186-8E17-45C8-B493-B981C5978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0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67EDF5-C8C8-4EEA-96C5-F427AF6B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652-D672-4F60-ABB3-0FFDE2A6613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75B55C-7D4F-459D-9434-FCCAB666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CFAAE-8532-493B-BC8A-7C4ED6BA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2186-8E17-45C8-B493-B981C5978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5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2240A-A958-406A-9813-D4D7CFAC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104E7-554F-4296-A7E8-22B15313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C15E79-216D-4143-BF35-1A75E34B7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4A00D0-99B5-4012-B774-9568C466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652-D672-4F60-ABB3-0FFDE2A6613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164603-04BA-407B-B126-A1B58B78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B51BA-65B9-42C0-9738-1BF101BB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2186-8E17-45C8-B493-B981C5978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3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AA10-4DE5-4868-81B7-B6E0C143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B16C0A-8002-4808-A65A-447F2F59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B778EA-51E2-42D2-ACD7-2CCDCA9C0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262155-3CA6-411E-9D2D-852FC0B6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4652-D672-4F60-ABB3-0FFDE2A6613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EBFCE-816C-4583-8A75-B3D1EE99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CEB243-C429-4BD3-A66B-FD3DACFE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2186-8E17-45C8-B493-B981C5978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1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C3FD7E-1948-48EA-A5DA-861B74D3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7F536-DD0A-4119-BB17-9057C3E4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40C33-DE60-477C-8F48-19367906E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4652-D672-4F60-ABB3-0FFDE2A6613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38FAD-D38A-48B4-87FD-EFEE598A2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822AF-D863-4A2E-8C09-8338779A2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A2186-8E17-45C8-B493-B981C5978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3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45BECB-0CF2-41C2-B173-6D5B382B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969450"/>
            <a:ext cx="29718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4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5D4E4EE-FF3B-42D6-90CC-90092DB1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604962"/>
            <a:ext cx="3429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9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54D0EA2-5808-4746-9E15-AD94C57A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7" y="1614487"/>
            <a:ext cx="34004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3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04663D-12AD-41D2-A25B-3D1632B5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585912"/>
            <a:ext cx="3429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5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이바우</dc:creator>
  <cp:lastModifiedBy>이바우</cp:lastModifiedBy>
  <cp:revision>3</cp:revision>
  <dcterms:created xsi:type="dcterms:W3CDTF">2021-12-31T05:05:25Z</dcterms:created>
  <dcterms:modified xsi:type="dcterms:W3CDTF">2021-12-31T06:11:59Z</dcterms:modified>
</cp:coreProperties>
</file>