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6" r:id="rId18"/>
    <p:sldId id="279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0E435-7343-436D-91A8-8240800CC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7FF758-91BA-407D-8626-A6446CCCB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D0448-AA7F-4B00-9807-3C69CF9C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7D33-2E19-4713-9009-8EA33D16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024E0-B8C7-4C82-8F44-7DCDFB91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3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4FF8E-255E-4E6F-8634-902A60EA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0182F-8287-478E-9F74-2A6CC3A7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88E5F-D321-4AD4-8508-C5483DFC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86851-4424-40EF-BB82-2CE12235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08C36-BA80-47ED-9FF8-F0BB2C4F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31628D-A191-4FF1-A90A-C54B3FD43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EB8C1-0D3B-4361-AD87-2B0632788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17F2-FE13-4E01-944F-BB3F7285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22B96-3CF3-4642-B6E2-6154629A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CE1FC-5ECD-46EA-B9D0-EE4D9F59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6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73551-8868-45F0-89CE-076EE45C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0B007-465C-486D-8C45-361E5A55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9CFD0-BC5C-4595-A04F-C6D3907E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13936-28E2-4360-A2DE-3197EAAE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E394B-C496-4C19-A9EA-C35593F8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9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8264-90A0-4743-8F28-CD64AA3D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F9AEB-9A6A-481C-A0B3-BC921BE1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8F4BD-5F2F-4C24-9D0C-BAFCAFA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C2208-80A0-45FC-8019-052E75B6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66D44-8139-4614-B222-32CE03B5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32E3A-4F7B-4859-A00E-C99F1F12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2993F-2494-426D-9511-B9D3C9355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36C54-4CAD-42A5-B3AE-185FB987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45C13-670A-4106-B732-3BEA980A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91D49-34AE-44E8-9B07-D686FEC0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C214E-49F2-4558-83D4-AA0A419B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5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B2F5-341E-4F42-BFE1-B09AB789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C8864-3FED-46FC-A3FB-7F9AF5A0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2EE7C-C528-4739-887F-41AA7C40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81573C-38D3-45BD-A562-133342992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E0A841-F178-49A1-837B-471C1835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4DE6BD-7D78-431C-985D-AF3D6943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20241D-5368-4D7B-8CDA-0DF97BDE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AF81BC-8074-49F5-9AAB-5D6748C5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A5C0-769D-4D1F-8299-308389A4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90152-8333-440F-B076-38B758F1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C2F9B5-A202-4E51-A89F-9D1A8BD4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A11C4-25A9-4CB9-9010-E462509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9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116505-4239-4A31-8B04-003F626C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2E49FA-6ED8-4243-B598-88E4CF1E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5571D-1DE5-45CA-B781-B3C63F5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62CDE-B436-4791-8F6E-D578F7F1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98311-D238-43DE-AB64-CB78F277B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DC976-426E-41EF-88C4-CA4F42D1F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6DE92-7C6A-4C4E-9701-BB78E3A3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3CDF3-1479-480B-9B63-EC44C155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7F550-922A-4504-83EC-E9A9E45F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6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97CDF-B78D-4E2A-B38A-1D062BD3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0A1886-A3AD-4A8C-99BD-6870E56BA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41C11-06B3-41A9-852B-43F078156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92F3-71A4-4B00-B825-71AA5DA4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61211-15E8-4990-8E02-002C438C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E453E-5A18-4D87-B0C2-5E2C9906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431541-90A0-40EB-A3F0-1BDA222E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01E5A6-E84F-4360-A1CD-D0564949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6EADD-E374-486B-8204-5A16E616D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39298-E977-4137-9319-C1863B340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86A01-AF8B-4E36-9A05-9E0EC07BE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8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9982DE-59AA-4FDC-B9F2-DECC6DA8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19087"/>
            <a:ext cx="8963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6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6D0CA1-E5E4-4027-89B7-05D7D1A3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838200"/>
            <a:ext cx="64579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0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620ECA-D3AA-4326-BA1E-942648C0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895350"/>
            <a:ext cx="33909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4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106AC9-1DCA-4958-B723-083C7EAE9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39" y="1212562"/>
            <a:ext cx="3371850" cy="3638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1BDB9C-9FC7-4C5F-BAD9-9505E24A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37" y="1212562"/>
            <a:ext cx="33623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5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D38DB7-4E0C-4338-81AB-A26CDF08F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426F4F-EF51-4D0F-A61E-3E1BBADD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1604962"/>
            <a:ext cx="33718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6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E562FD-1C0E-4E59-8B5A-EBFC39AB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546" y="1588366"/>
            <a:ext cx="3362325" cy="3219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B4D418-B780-457D-A32E-873521D13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875" y="1588366"/>
            <a:ext cx="5505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0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B52698-8C82-432D-844F-A88C60D6C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5" y="636378"/>
            <a:ext cx="7001864" cy="38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2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EC0B1B7-47DF-4B2C-B04E-59C2F28E743C}"/>
              </a:ext>
            </a:extLst>
          </p:cNvPr>
          <p:cNvGrpSpPr/>
          <p:nvPr/>
        </p:nvGrpSpPr>
        <p:grpSpPr>
          <a:xfrm>
            <a:off x="1616063" y="976398"/>
            <a:ext cx="6749062" cy="3529642"/>
            <a:chOff x="4850968" y="2865582"/>
            <a:chExt cx="6749062" cy="352964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1B99BC5-F60F-4C5D-89EC-B4CFA248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0968" y="2865582"/>
              <a:ext cx="6749062" cy="352964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F6B58D4-97ED-4B79-9577-80769005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7368" y="4296260"/>
              <a:ext cx="2635249" cy="991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41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CBF4A1-E0FD-407E-BF54-4F824438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57" y="224286"/>
            <a:ext cx="6811129" cy="59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9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41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54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059996-7EC8-4495-8CB4-EFDA1063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327" y="-206875"/>
            <a:ext cx="6781023" cy="56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36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B3E70B-394C-4CE4-86BB-7D855132A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55" y="542924"/>
            <a:ext cx="6353175" cy="57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9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9914A2-CF82-4109-BB6D-DB068DD2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42925"/>
            <a:ext cx="63531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6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A000ED-E466-4F5E-AAF8-A5963E24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42925"/>
            <a:ext cx="63531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4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8B0622-840A-4DCB-AA82-A0A3B4DF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42925"/>
            <a:ext cx="63531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062877-A1EB-4C09-A40A-46FE3A6B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647825"/>
            <a:ext cx="58674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0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8C5C7A-0575-4B46-B557-A6906917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1909762"/>
            <a:ext cx="34575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2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1BA545-451B-4F55-86C3-D50B3653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971550"/>
            <a:ext cx="60769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2B14B0-7533-400D-BCA8-81E61558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42925"/>
            <a:ext cx="63531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2</Words>
  <Application>Microsoft Office PowerPoint</Application>
  <PresentationFormat>와이드스크린</PresentationFormat>
  <Paragraphs>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11</cp:revision>
  <dcterms:created xsi:type="dcterms:W3CDTF">2021-01-05T14:14:20Z</dcterms:created>
  <dcterms:modified xsi:type="dcterms:W3CDTF">2021-01-10T02:36:38Z</dcterms:modified>
</cp:coreProperties>
</file>