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3A81-D829-4D2C-BC2F-B3543455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426F4-E70B-4FC5-9FDD-434988DB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16BA-4409-49DE-981D-FCA7AE5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B6C-2E4C-43D8-B6DB-58494C9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C24D4-0F28-401B-AFA9-B3D47AC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80F3-9654-4ABB-80EB-66550DD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AFA8-D7B6-4080-A097-DE4E818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3DC3-D939-41DF-80A6-1B6A7F0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4660D-6E88-4F0A-BE59-51387D3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FECA6-8995-4F73-9592-87658AC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B371C-2A67-437E-9F0E-81747C71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BFDC-9469-4D32-886E-9A4BD00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7390-BC6E-4B93-BF8A-7DC1C59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2106-B042-4A14-A914-387A5D9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301B-B2B5-4DDE-A6E2-52D5ACB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5848-0B91-442D-B859-1B9F4E5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F424-B644-4E98-8BF0-4F17721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B88E-3A3E-4924-A130-1C8FC27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C56C-019B-4F51-89CF-A8A9875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63010-7D21-4628-8F42-205D5B7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E337-690E-45BD-B7D9-D317FBF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2E8B-AF3A-4995-8069-7BB56E74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5453F-3953-4F5A-88C5-5C121A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4809D-B9AD-450A-B70F-08E403D4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3D8D-7347-43BD-B55E-B896BA8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293B-63F9-4BAA-9B89-5759884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ED7F3-4500-4E8D-98CC-B461260B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1236-EA35-4EBA-A741-C901E8D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3AD47-69AA-4A03-88AA-A7815C5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2F8D-E497-4F5C-96E4-25B1ACB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DAFE-6A9C-4DAE-A371-8E98B75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D03D-9E17-4A4B-ACBE-414BA4D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3E04-0895-491E-A7D6-82F1EE2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C70F-6869-4DB9-9204-12D782FC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A15A1-74CD-4F09-8A2C-56F773FBB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92609-DA5C-4D03-8209-E079C0BC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D98E5-2F1C-4AAD-8BC6-1543500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D4CE-927E-4BC6-999F-C8A976A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D25DB-4448-4B04-B77D-9481F3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FA1B-E605-4DAB-8877-77B1F92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31328-93BB-4941-BDCF-BDD6C28A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F92CA-C73D-4AE8-A877-0ADE02C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D9D1-C8DB-4154-A685-3638D67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AAC2B-E13B-44D6-A118-786134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D6A3-494F-464A-BC0A-1B23FF3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B432C-D578-48D2-BBAD-4EB2B4B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9A6D-C836-4DD5-959D-90D7AD8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E692-1EA1-4263-B47A-226EE97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63F4-F4D8-4862-9C53-2BC049F5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2DDD-5E94-4A59-8D0A-BA9CFDB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4521A-22C2-4146-A9B9-7EEB8984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0B0A-91DA-48F1-BE4A-D0DB857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575-EF81-46F1-9F50-B9CBCBA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F059D-756A-40CD-9236-F8CCF488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9CAAB-EA88-453D-BE87-0BA3B380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8519-FD29-4FC6-94E7-D0673513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29770-D859-47B9-B46B-D3A1AC3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BBD1-7826-47E2-BAC2-46AB60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1B7F8-8DF5-4D7A-9A79-2A072E4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1052-8180-4E99-868D-B7684CF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24FC-819F-489B-95D9-B6ACEFBE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CEB-6F59-411F-8926-C864BDDD7C15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F01DB-3508-4FE4-BAEF-1A6FFFED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F909-7D93-4FEB-B564-A4184FFD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D2ACB-958F-4AB7-B360-292FDE9C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3367BC-F586-4F3C-9AA9-C7305D3013F8}"/>
              </a:ext>
            </a:extLst>
          </p:cNvPr>
          <p:cNvGrpSpPr/>
          <p:nvPr/>
        </p:nvGrpSpPr>
        <p:grpSpPr>
          <a:xfrm>
            <a:off x="895350" y="157162"/>
            <a:ext cx="10401300" cy="6543675"/>
            <a:chOff x="895350" y="157162"/>
            <a:chExt cx="10401300" cy="6543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A391B6-D38E-4998-8272-77C62140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50" y="157162"/>
              <a:ext cx="10401300" cy="65436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F0121B-684A-4D20-92D9-79E2BCFCF5AA}"/>
                </a:ext>
              </a:extLst>
            </p:cNvPr>
            <p:cNvSpPr/>
            <p:nvPr/>
          </p:nvSpPr>
          <p:spPr>
            <a:xfrm>
              <a:off x="5514975" y="4152900"/>
              <a:ext cx="1695450" cy="390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767EE2-3A8C-47CF-A22C-2BE8C724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33662"/>
            <a:ext cx="613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4668C-2F0B-42C8-9DB1-8F0F29D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05000"/>
            <a:ext cx="4752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6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6</cp:revision>
  <dcterms:created xsi:type="dcterms:W3CDTF">2021-12-17T07:34:25Z</dcterms:created>
  <dcterms:modified xsi:type="dcterms:W3CDTF">2021-12-17T13:23:37Z</dcterms:modified>
</cp:coreProperties>
</file>