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72" y="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FB4F1-FBA3-4ADD-9065-99A8FAED0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C519BB-4C68-4DD6-ADA3-BEAE3F94A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8C44B-D1A6-4BB8-958C-CC4C899B2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A9DD-E4B9-4D07-AA7D-F51A183FF85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5E059-7D85-4C42-A493-238F398A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4A0521-30BC-4C7D-BBDA-03889E754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2289-2028-4A6F-B94A-85EA444E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5DF39-AC54-4F7C-9D36-B2E3F1B8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071F9F-8716-4C3B-B45C-1F737A962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2B17F-C150-4F32-B8A3-24A94CA8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A9DD-E4B9-4D07-AA7D-F51A183FF85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4318C0-1CCF-4820-9973-C02ECE824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7984A1-8349-4463-972B-191F2CE1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2289-2028-4A6F-B94A-85EA444E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30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466051-3E23-4375-BDEB-D87B380DC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02483E-388D-4743-B8DC-AF0E2B419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709311-D54B-4F14-A1DB-79B3C0443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A9DD-E4B9-4D07-AA7D-F51A183FF85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AFBAAE-244D-4F4A-BA4C-6DAB49B28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8D592-4CE6-44FB-92F1-B6EFCD52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2289-2028-4A6F-B94A-85EA444E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96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7CC7-F127-4605-9F24-31A12A874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2F110E-33EC-477D-BDAC-4976812CC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39E7E-A4AB-45DF-B880-20F96E63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A9DD-E4B9-4D07-AA7D-F51A183FF85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4F5F4-57E8-47D5-8200-9B8B0186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FF73D-87E0-4A3C-A241-799E7248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2289-2028-4A6F-B94A-85EA444E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27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1A8B0-040E-4F85-B5BE-2A110E69D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835AF4-00B0-4FC3-8A83-0699B81C3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B6D712-B9C9-40CF-A6FB-017CB166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A9DD-E4B9-4D07-AA7D-F51A183FF85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C399F0-89D3-41B5-BAC0-558883C9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163568-0884-4F2C-B100-308D1B83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2289-2028-4A6F-B94A-85EA444E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29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AD5A-1E4E-4114-8715-465B198C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EB02E8-F653-4985-B044-AC41DDE8B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A35DFB-047B-4FED-A2C2-EAE827165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32FFB6-5668-4DD4-BD8D-184ACF34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A9DD-E4B9-4D07-AA7D-F51A183FF85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DB1DA6-88D2-4E21-BB48-7F1D682E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44B336-0F7A-4287-B14B-A1EF3FD4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2289-2028-4A6F-B94A-85EA444E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08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B5AFD-E2DB-4268-9250-15C58C88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64071-0604-485A-9815-8E5180C11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DD8426-FBBF-4E3E-B3A9-6F506213E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F3EFEB-84B8-48B8-AD69-70C6D3915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0CD8C3-85CA-4D51-B6A8-C20A43320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694584-A567-404C-93BC-1DE9B6F9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A9DD-E4B9-4D07-AA7D-F51A183FF85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A934B1-2A6C-4890-9E43-AC9CFFD9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B92880-0B29-42A6-9ECB-A0B89150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2289-2028-4A6F-B94A-85EA444E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67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F39DC-11A6-4A34-B10D-40E8479B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F48707-3A30-4DE9-871A-9F9AD69F1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A9DD-E4B9-4D07-AA7D-F51A183FF85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2E6EB4-D930-45C0-8077-8A4D090B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161A85-C6B7-4DF8-8622-4007E703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2289-2028-4A6F-B94A-85EA444E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40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C093E7-E0B8-48C3-9CB2-18880A48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A9DD-E4B9-4D07-AA7D-F51A183FF85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252154-8D6A-4862-BD07-21A9BBA6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0949F2-3F0C-4249-944F-E88D71E0A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2289-2028-4A6F-B94A-85EA444E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79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91FB1-8D0F-4B85-828D-10866F173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76F7E-0543-4B09-B70E-055585017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8269AB-A941-435E-8572-E7199AB40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BF8DEC-1B9F-4930-9078-5DC615986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A9DD-E4B9-4D07-AA7D-F51A183FF85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F922C6-48C4-43E7-8024-EE243F733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778721-A42E-4CCE-B773-0EABB4F2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2289-2028-4A6F-B94A-85EA444E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18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1B464-7EDF-40D8-8A61-7703BC799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33D4CF-7351-4D98-A178-061C1EF42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03BCE3-D4A7-43F9-80BA-2DBBC217B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243364-2057-4F84-99D5-A8B9DB3B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A9DD-E4B9-4D07-AA7D-F51A183FF85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491F1-EA80-4CF5-B472-53BA340CC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CB5A29-906B-4311-A7EE-2F6F05997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2289-2028-4A6F-B94A-85EA444E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81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4584C0-D33C-421C-9A51-EE2FD511F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E15DEE-71D8-4B3B-B73A-52201A3E9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6ACECD-A7EA-41BA-B90F-C279B2174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A9DD-E4B9-4D07-AA7D-F51A183FF85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8855C-FAA5-406C-89DB-F90B6819A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50823-6203-4328-BBF0-6F3311BCC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92289-2028-4A6F-B94A-85EA444E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900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7877A37-7BA5-4FE1-B2F5-6A01F456F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2252662"/>
            <a:ext cx="73247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0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E1C4560-C92E-4A5F-828B-F48280F48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733550"/>
            <a:ext cx="80962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9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210CAE9-7026-4F60-AB7A-D83A8875C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733550"/>
            <a:ext cx="80962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2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26D3C5-31CB-4076-97DE-C8AA4F646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7" y="2443162"/>
            <a:ext cx="39338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8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5F559CC-C551-4DB2-AD48-DDF8C5F3B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733550"/>
            <a:ext cx="80962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63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이바우</dc:creator>
  <cp:lastModifiedBy>이바우</cp:lastModifiedBy>
  <cp:revision>8</cp:revision>
  <dcterms:created xsi:type="dcterms:W3CDTF">2021-12-14T13:44:07Z</dcterms:created>
  <dcterms:modified xsi:type="dcterms:W3CDTF">2021-12-14T14:34:08Z</dcterms:modified>
</cp:coreProperties>
</file>