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F3A81-D829-4D2C-BC2F-B35434552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D426F4-E70B-4FC5-9FDD-434988DBA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316BA-4409-49DE-981D-FCA7AE5A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0AB6C-2E4C-43D8-B6DB-58494C93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C24D4-0F28-401B-AFA9-B3D47AC2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1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480F3-9654-4ABB-80EB-66550DD0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4AFA8-D7B6-4080-A097-DE4E818D4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73DC3-D939-41DF-80A6-1B6A7F0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4660D-6E88-4F0A-BE59-51387D3E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FECA6-8995-4F73-9592-87658AC4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B371C-2A67-437E-9F0E-81747C719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4BFDC-9469-4D32-886E-9A4BD00C8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47390-BC6E-4B93-BF8A-7DC1C59A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E2106-B042-4A14-A914-387A5D9A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D301B-B2B5-4DDE-A6E2-52D5ACBA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8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45848-0B91-442D-B859-1B9F4E52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AF424-B644-4E98-8BF0-4F177210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7B88E-3A3E-4924-A130-1C8FC279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C56C-019B-4F51-89CF-A8A9875C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63010-7D21-4628-8F42-205D5B7A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3E337-690E-45BD-B7D9-D317FBFC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72E8B-AF3A-4995-8069-7BB56E745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5453F-3953-4F5A-88C5-5C121AF4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4809D-B9AD-450A-B70F-08E403D4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B3D8D-7347-43BD-B55E-B896BA89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8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1293B-63F9-4BAA-9B89-57598840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ED7F3-4500-4E8D-98CC-B461260B5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71236-EA35-4EBA-A741-C901E8DD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3AD47-69AA-4A03-88AA-A7815C5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22F8D-E497-4F5C-96E4-25B1ACB0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DDAFE-6A9C-4DAE-A371-8E98B754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0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5D03D-9E17-4A4B-ACBE-414BA4DF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13E04-0895-491E-A7D6-82F1EE257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3C70F-6869-4DB9-9204-12D782FC5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7A15A1-74CD-4F09-8A2C-56F773FBB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992609-DA5C-4D03-8209-E079C0BC9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3D98E5-2F1C-4AAD-8BC6-15435002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60D4CE-927E-4BC6-999F-C8A976AE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3D25DB-4448-4B04-B77D-9481F3C9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7FA1B-E605-4DAB-8877-77B1F922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031328-93BB-4941-BDCF-BDD6C28A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5F92CA-C73D-4AE8-A877-0ADE02C5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0FD9D1-C8DB-4154-A685-3638D67C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6AAC2B-E13B-44D6-A118-7861347C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5D6A3-494F-464A-BC0A-1B23FF3B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B432C-D578-48D2-BBAD-4EB2B4B2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3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9A6D-C836-4DD5-959D-90D7AD84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5E692-1EA1-4263-B47A-226EE97D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463F4-F4D8-4862-9C53-2BC049F5F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72DDD-5E94-4A59-8D0A-BA9CFDBC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4521A-22C2-4146-A9B9-7EEB8984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B0B0A-91DA-48F1-BE4A-D0DB857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8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FF575-EF81-46F1-9F50-B9CBCBA7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6F059D-756A-40CD-9236-F8CCF4882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F9CAAB-EA88-453D-BE87-0BA3B3801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38519-FD29-4FC6-94E7-D0673513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C29770-D859-47B9-B46B-D3A1AC35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CBBD1-7826-47E2-BAC2-46AB60A7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4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1B7F8-8DF5-4D7A-9A79-2A072E4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01052-8180-4E99-868D-B7684CF7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524FC-819F-489B-95D9-B6ACEFBE9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F01DB-3508-4FE4-BAEF-1A6FFFED2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6F909-7D93-4FEB-B564-A4184FFD2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9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9D2ACB-958F-4AB7-B360-292FDE9C6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57162"/>
            <a:ext cx="104013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0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13367BC-F586-4F3C-9AA9-C7305D3013F8}"/>
              </a:ext>
            </a:extLst>
          </p:cNvPr>
          <p:cNvGrpSpPr/>
          <p:nvPr/>
        </p:nvGrpSpPr>
        <p:grpSpPr>
          <a:xfrm>
            <a:off x="895350" y="157162"/>
            <a:ext cx="10401300" cy="6543675"/>
            <a:chOff x="895350" y="157162"/>
            <a:chExt cx="10401300" cy="65436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0A391B6-D38E-4998-8272-77C62140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350" y="157162"/>
              <a:ext cx="10401300" cy="65436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F0121B-684A-4D20-92D9-79E2BCFCF5AA}"/>
                </a:ext>
              </a:extLst>
            </p:cNvPr>
            <p:cNvSpPr/>
            <p:nvPr/>
          </p:nvSpPr>
          <p:spPr>
            <a:xfrm>
              <a:off x="5514975" y="4152900"/>
              <a:ext cx="1695450" cy="390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470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4F50B1-3812-4C18-9075-853258F0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643187"/>
            <a:ext cx="60007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0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74668C-2F0B-42C8-9DB1-8F0F29DC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1905000"/>
            <a:ext cx="47529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6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6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52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5</cp:revision>
  <dcterms:created xsi:type="dcterms:W3CDTF">2021-12-17T07:34:25Z</dcterms:created>
  <dcterms:modified xsi:type="dcterms:W3CDTF">2021-12-17T13:01:52Z</dcterms:modified>
</cp:coreProperties>
</file>