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0E435-7343-436D-91A8-8240800C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FF758-91BA-407D-8626-A6446CCCB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D0448-AA7F-4B00-9807-3C69CF9C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7D33-2E19-4713-9009-8EA33D16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024E0-B8C7-4C82-8F44-7DCDFB91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3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FF8E-255E-4E6F-8634-902A60EA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0182F-8287-478E-9F74-2A6CC3A7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88E5F-D321-4AD4-8508-C5483DFC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6851-4424-40EF-BB82-2CE12235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08C36-BA80-47ED-9FF8-F0BB2C4F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31628D-A191-4FF1-A90A-C54B3FD43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EB8C1-0D3B-4361-AD87-2B0632788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17F2-FE13-4E01-944F-BB3F728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22B96-3CF3-4642-B6E2-6154629A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CE1FC-5ECD-46EA-B9D0-EE4D9F59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3551-8868-45F0-89CE-076EE45C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0B007-465C-486D-8C45-361E5A55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9CFD0-BC5C-4595-A04F-C6D3907E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13936-28E2-4360-A2DE-3197EAAE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E394B-C496-4C19-A9EA-C35593F8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8264-90A0-4743-8F28-CD64AA3D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F9AEB-9A6A-481C-A0B3-BC921BE1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8F4BD-5F2F-4C24-9D0C-BAFCAFA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C2208-80A0-45FC-8019-052E75B6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66D44-8139-4614-B222-32CE03B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32E3A-4F7B-4859-A00E-C99F1F1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2993F-2494-426D-9511-B9D3C9355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36C54-4CAD-42A5-B3AE-185FB987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45C13-670A-4106-B732-3BEA980A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91D49-34AE-44E8-9B07-D686FEC0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C214E-49F2-4558-83D4-AA0A419B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B2F5-341E-4F42-BFE1-B09AB789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C8864-3FED-46FC-A3FB-7F9AF5A0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2EE7C-C528-4739-887F-41AA7C40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81573C-38D3-45BD-A562-133342992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E0A841-F178-49A1-837B-471C1835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DE6BD-7D78-431C-985D-AF3D6943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0241D-5368-4D7B-8CDA-0DF97BD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AF81BC-8074-49F5-9AAB-5D6748C5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A5C0-769D-4D1F-8299-308389A4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90152-8333-440F-B076-38B758F1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2F9B5-A202-4E51-A89F-9D1A8BD4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A11C4-25A9-4CB9-9010-E462509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9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16505-4239-4A31-8B04-003F626C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2E49FA-6ED8-4243-B598-88E4CF1E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5571D-1DE5-45CA-B781-B3C63F5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62CDE-B436-4791-8F6E-D578F7F1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98311-D238-43DE-AB64-CB78F277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DC976-426E-41EF-88C4-CA4F42D1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6DE92-7C6A-4C4E-9701-BB78E3A3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3CDF3-1479-480B-9B63-EC44C155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7F550-922A-4504-83EC-E9A9E45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7CDF-B78D-4E2A-B38A-1D062BD3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0A1886-A3AD-4A8C-99BD-6870E56BA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41C11-06B3-41A9-852B-43F07815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92F3-71A4-4B00-B825-71AA5DA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61211-15E8-4990-8E02-002C438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E453E-5A18-4D87-B0C2-5E2C9906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31541-90A0-40EB-A3F0-1BDA222E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1E5A6-E84F-4360-A1CD-D0564949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EADD-E374-486B-8204-5A16E616D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7C87-8127-4ECD-94B9-65A96D0B3AC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9298-E977-4137-9319-C1863B340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86A01-AF8B-4E36-9A05-9E0EC07BE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9982DE-59AA-4FDC-B9F2-DECC6DA8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059996-7EC8-4495-8CB4-EFDA1063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327" y="-206875"/>
            <a:ext cx="6781023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36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B3E70B-394C-4CE4-86BB-7D855132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5" y="542924"/>
            <a:ext cx="6353175" cy="57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9914A2-CF82-4109-BB6D-DB068DD2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6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A000ED-E466-4F5E-AAF8-A5963E24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4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8B0622-840A-4DCB-AA82-A0A3B4DF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0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2</cp:revision>
  <dcterms:created xsi:type="dcterms:W3CDTF">2021-01-05T14:14:20Z</dcterms:created>
  <dcterms:modified xsi:type="dcterms:W3CDTF">2021-01-05T14:20:50Z</dcterms:modified>
</cp:coreProperties>
</file>