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72" r:id="rId5"/>
    <p:sldId id="273" r:id="rId6"/>
    <p:sldId id="274" r:id="rId7"/>
    <p:sldId id="275" r:id="rId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133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632520" y="1124744"/>
            <a:ext cx="8316700" cy="36055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운영체제와 연동할 수 있게 관련 기능을 모아서 </a:t>
            </a:r>
            <a:r>
              <a:rPr lang="en-US" altLang="ko-KR" sz="1400" b="1" dirty="0"/>
              <a:t>BCL(Base Class Library) </a:t>
            </a:r>
            <a:r>
              <a:rPr lang="ko-KR" altLang="en-US" sz="1400" b="1" dirty="0"/>
              <a:t>안에 담아 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Socket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File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Registry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개발해야 하는 프로그램이 어떤 버전의 닷넷 프레임워크부터 지원할지 결정해야 한다</a:t>
            </a:r>
            <a:r>
              <a:rPr lang="en-US" altLang="ko-KR" sz="1400" b="1" dirty="0"/>
              <a:t>. 3.5 </a:t>
            </a:r>
            <a:r>
              <a:rPr lang="ko-KR" altLang="en-US" sz="1400" b="1" dirty="0"/>
              <a:t>환경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에서 동작하는 프로그램을 만들기로 했다면 </a:t>
            </a:r>
            <a:r>
              <a:rPr lang="en-US" altLang="ko-KR" sz="1400" b="1" dirty="0"/>
              <a:t>3.5 </a:t>
            </a:r>
            <a:r>
              <a:rPr lang="ko-KR" altLang="en-US" sz="1400" b="1" dirty="0"/>
              <a:t>이상에서만 제공되는 </a:t>
            </a:r>
            <a:r>
              <a:rPr lang="en-US" altLang="ko-KR" sz="1400" b="1" dirty="0"/>
              <a:t>BCL </a:t>
            </a:r>
            <a:r>
              <a:rPr lang="ko-KR" altLang="en-US" sz="1400" b="1" dirty="0"/>
              <a:t>기능을 사용해서는 안된다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36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시간에 관련된 정보들을 가지고 있는 구조체 형식의 값 형식이다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정적 속성인 </a:t>
            </a:r>
            <a:r>
              <a:rPr lang="en-US" altLang="ko-KR" sz="1400" b="1" dirty="0"/>
              <a:t>Now</a:t>
            </a:r>
            <a:r>
              <a:rPr lang="ko-KR" altLang="en-US" sz="1400" b="1" dirty="0"/>
              <a:t>를 통해 현재 날짜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시간을 알아낼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정밀도가 높은 시간 값이 필요 할 경우 </a:t>
            </a:r>
            <a:r>
              <a:rPr lang="en-US" altLang="ko-KR" sz="1400" b="1" dirty="0"/>
              <a:t>Ticks </a:t>
            </a:r>
            <a:r>
              <a:rPr lang="ko-KR" altLang="en-US" sz="1400" b="1" dirty="0"/>
              <a:t>속성을 사용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6881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13768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10747</TotalTime>
  <Words>113</Words>
  <Application>Microsoft Office PowerPoint</Application>
  <PresentationFormat>A4 용지(210x297mm)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38</cp:revision>
  <cp:lastPrinted>2014-12-01T04:03:39Z</cp:lastPrinted>
  <dcterms:created xsi:type="dcterms:W3CDTF">2015-01-17T02:06:44Z</dcterms:created>
  <dcterms:modified xsi:type="dcterms:W3CDTF">2020-06-22T11:52:04Z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