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72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130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o.wikipedia.org/wiki/ASCII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4104456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System.IO.FileInfo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File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자주 사용되는 파일 조작 기능을 담은 정적 클래스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FileInfo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File</a:t>
            </a:r>
            <a:r>
              <a:rPr lang="ko-KR" altLang="en-US" sz="1400" b="1" dirty="0"/>
              <a:t> 타입의 기능을 인스턴스 멤버로 일부 구현하고 있다는 차이점을 제외하고 거의 모든 면에서 사용법이 같다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26003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File </a:t>
            </a:r>
            <a:r>
              <a:rPr lang="ko-KR" altLang="en-US" sz="1400" b="1" dirty="0"/>
              <a:t>타입의 정적 메서드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49465"/>
              </p:ext>
            </p:extLst>
          </p:nvPr>
        </p:nvGraphicFramePr>
        <p:xfrm>
          <a:off x="560512" y="1988840"/>
          <a:ext cx="86409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Copy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복사한다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Exists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파일이 존재하는지 여부를 </a:t>
                      </a:r>
                      <a:r>
                        <a:rPr lang="en-US" altLang="ko-KR" sz="1100" b="0" dirty="0"/>
                        <a:t>true/false</a:t>
                      </a:r>
                      <a:r>
                        <a:rPr lang="ko-KR" altLang="en-US" sz="1100" b="0" dirty="0"/>
                        <a:t>로 반환한다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Move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이동한다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ReadAllBytes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파일의 모든 내용을 읽어 </a:t>
                      </a:r>
                      <a:r>
                        <a:rPr lang="en-US" altLang="ko-KR" sz="1100" b="0" dirty="0"/>
                        <a:t>byte </a:t>
                      </a:r>
                      <a:r>
                        <a:rPr lang="ko-KR" altLang="en-US" sz="1100" b="0" dirty="0"/>
                        <a:t>배열로 반환한다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6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ReadAllLines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텍스트 파일의 모든 내용을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배열로 반환한다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한 </a:t>
                      </a:r>
                      <a:r>
                        <a:rPr lang="ko-KR" altLang="en-US" sz="1100" b="0" dirty="0" err="1"/>
                        <a:t>줄당</a:t>
                      </a:r>
                      <a:r>
                        <a:rPr lang="ko-KR" altLang="en-US" sz="1100" b="0" dirty="0"/>
                        <a:t> 문자열 하나로 대응된다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ReadAllText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텍스트 파일의 모든 내용을 읽어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객체로 반환한다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3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WriteAllBytes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</a:t>
                      </a:r>
                      <a:r>
                        <a:rPr lang="en-US" altLang="ko-KR" sz="1100" b="0" dirty="0"/>
                        <a:t>byte </a:t>
                      </a:r>
                      <a:r>
                        <a:rPr lang="ko-KR" altLang="en-US" sz="1100" b="0" dirty="0"/>
                        <a:t>배열을 모두 파일에 쓴다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1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WriteAllLines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배열의 모든 내용을 </a:t>
                      </a:r>
                      <a:r>
                        <a:rPr lang="ko-KR" altLang="en-US" sz="1100" b="0" dirty="0" err="1"/>
                        <a:t>개행</a:t>
                      </a:r>
                      <a:r>
                        <a:rPr lang="ko-KR" altLang="en-US" sz="1100" b="0" dirty="0"/>
                        <a:t> 문자와 함께 파일에 쓴다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7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WriteAllText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인자의 값을 모두 파일에 쓴다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3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5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05840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861133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BCL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System.IO.File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System.IO.FileInfo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System.IO.Directory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System.IO.DirectoryInfo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System.IO.Path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5898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FileStream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파일을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다루기 위한 </a:t>
            </a:r>
            <a:r>
              <a:rPr lang="en-US" altLang="ko-KR" sz="1400" b="1" dirty="0"/>
              <a:t>BCL</a:t>
            </a:r>
            <a:r>
              <a:rPr lang="ko-KR" altLang="en-US" sz="1400" b="1" dirty="0"/>
              <a:t>의 가장 기본적인 타입 </a:t>
            </a:r>
            <a:r>
              <a:rPr lang="en-US" altLang="ko-KR" sz="1400" b="1" dirty="0"/>
              <a:t>(mscorlib.dll)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MemoryStream</a:t>
            </a:r>
            <a:r>
              <a:rPr lang="ko-KR" altLang="en-US" sz="1400" b="1" dirty="0"/>
              <a:t>의 부모 클래스와 동일한 </a:t>
            </a:r>
            <a:r>
              <a:rPr lang="en-US" altLang="ko-KR" sz="1400" b="1" dirty="0"/>
              <a:t>Stream </a:t>
            </a:r>
            <a:r>
              <a:rPr lang="ko-KR" altLang="en-US" sz="1400" b="1" dirty="0"/>
              <a:t>클래스를 상속 받음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디스크의 파일을 대상으로 읽기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쓰기 작업을 한다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기본적으로 </a:t>
            </a:r>
            <a:r>
              <a:rPr lang="en-US" altLang="ko-KR" sz="1400" b="1" dirty="0"/>
              <a:t>4KB(4096) </a:t>
            </a:r>
            <a:r>
              <a:rPr lang="ko-KR" altLang="en-US" sz="1400" b="1" dirty="0"/>
              <a:t>버퍼를 할당하고 버퍼크기를 설정 할 수 있다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98022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FileSteram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StreamWriter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646B3-DCCB-450F-A212-8EE27C333C27}"/>
              </a:ext>
            </a:extLst>
          </p:cNvPr>
          <p:cNvSpPr/>
          <p:nvPr/>
        </p:nvSpPr>
        <p:spPr>
          <a:xfrm>
            <a:off x="632520" y="2055316"/>
            <a:ext cx="4953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b="1" dirty="0"/>
              <a:t>Hello, World!</a:t>
            </a:r>
          </a:p>
          <a:p>
            <a:r>
              <a:rPr lang="en-US" altLang="ko-KR" b="1" dirty="0"/>
              <a:t>Anderson</a:t>
            </a:r>
          </a:p>
          <a:p>
            <a:r>
              <a:rPr lang="en-US" altLang="ko-KR" b="1" dirty="0"/>
              <a:t>2020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745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FileSteram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BinaryWriter</a:t>
            </a:r>
            <a:r>
              <a:rPr lang="en-US" altLang="ko-KR" sz="1400" b="1" dirty="0"/>
              <a:t> (2</a:t>
            </a:r>
            <a:r>
              <a:rPr lang="ko-KR" altLang="en-US" sz="1400" b="1" dirty="0"/>
              <a:t>진 데이터로 쓰는 클래스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32000</a:t>
            </a:r>
            <a:r>
              <a:rPr lang="ko-KR" altLang="en-US" sz="1400" b="1" dirty="0"/>
              <a:t>에 대한 값이 메모장으로 열었 을 때 보이는 내용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2</a:t>
            </a:r>
            <a:r>
              <a:rPr lang="ko-KR" altLang="en-US" sz="1400" b="1" dirty="0"/>
              <a:t>진 데이터 </a:t>
            </a:r>
            <a:r>
              <a:rPr lang="en-US" altLang="ko-KR" sz="1400" b="1" dirty="0"/>
              <a:t>“00 7D 00 00”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ASCII </a:t>
            </a:r>
            <a:r>
              <a:rPr lang="en-US" altLang="ko-KR" sz="1400" dirty="0">
                <a:hlinkClick r:id="rId2"/>
              </a:rPr>
              <a:t>https://ko.wikipedia.org/wiki/ASCII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646B3-DCCB-450F-A212-8EE27C333C27}"/>
              </a:ext>
            </a:extLst>
          </p:cNvPr>
          <p:cNvSpPr/>
          <p:nvPr/>
        </p:nvSpPr>
        <p:spPr>
          <a:xfrm>
            <a:off x="632520" y="2055316"/>
            <a:ext cx="4953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b="1" dirty="0" err="1"/>
              <a:t>Hello</a:t>
            </a:r>
            <a:r>
              <a:rPr lang="ko-KR" altLang="en-US" b="1" dirty="0"/>
              <a:t> World</a:t>
            </a:r>
          </a:p>
          <a:p>
            <a:r>
              <a:rPr lang="ko-KR" altLang="en-US" b="1" dirty="0" err="1"/>
              <a:t>Anderson</a:t>
            </a:r>
            <a:endParaRPr lang="ko-KR" altLang="en-US" b="1" dirty="0"/>
          </a:p>
          <a:p>
            <a:r>
              <a:rPr lang="ko-KR" altLang="en-US" b="1" dirty="0"/>
              <a:t> }   }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6EC6CE-A753-4A6C-9A96-24CCC3BF5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11" y="1572170"/>
            <a:ext cx="2382069" cy="37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8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FileStream</a:t>
            </a:r>
            <a:r>
              <a:rPr lang="ko-KR" altLang="en-US" sz="1400" b="1" dirty="0"/>
              <a:t>을 이용해 파일을 읽고 쓸 때 사람이 읽을 수 있게 하려면 </a:t>
            </a:r>
            <a:r>
              <a:rPr lang="en-US" altLang="ko-KR" sz="1400" b="1" dirty="0" err="1"/>
              <a:t>StreamWriter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가독성을 무시하고 효율적으로 데이터를 기록하려면 </a:t>
            </a:r>
            <a:r>
              <a:rPr lang="en-US" altLang="ko-KR" sz="1400" b="1" dirty="0" err="1"/>
              <a:t>BinaryWriter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FileStream</a:t>
            </a:r>
            <a:r>
              <a:rPr lang="ko-KR" altLang="en-US" sz="1400" b="1" dirty="0"/>
              <a:t>에 대해 알아야 할 나머지 사항 생성자 인자로 전달되는 </a:t>
            </a:r>
            <a:r>
              <a:rPr lang="en-US" altLang="ko-KR" sz="1400" b="1" dirty="0" err="1"/>
              <a:t>FileMode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FileAccess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FileShare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FileMode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6555"/>
              </p:ext>
            </p:extLst>
          </p:nvPr>
        </p:nvGraphicFramePr>
        <p:xfrm>
          <a:off x="560512" y="3212976"/>
          <a:ext cx="864096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CreateNew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항상 새롭게 생성한다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있다면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 err="1"/>
                        <a:t>IOException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Create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무조건 생성한다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이미 있다면 기존 데이터가 모두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Open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이미 있는 파일을 연다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만약 지정된 이름의 파일이 존재하지 않는다면 </a:t>
                      </a:r>
                      <a:r>
                        <a:rPr lang="en-US" altLang="ko-KR" sz="1100" b="0" dirty="0" err="1"/>
                        <a:t>FileNotFoundException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예외가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OpenOrCreate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이름의 파일이 이미 있다면 열고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없다면 생성한다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6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Truncate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이미 있는 파일을 열고 기존 데이터는 모두 삭제한다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존재하지 않는다면 </a:t>
                      </a:r>
                      <a:r>
                        <a:rPr lang="en-US" altLang="ko-KR" sz="1100" b="0" dirty="0" err="1"/>
                        <a:t>FileNotFoundException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예외가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Append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무조건 연다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있다면 </a:t>
                      </a:r>
                      <a:r>
                        <a:rPr lang="en-US" altLang="ko-KR" sz="1100" b="0" dirty="0" err="1"/>
                        <a:t>FileStream</a:t>
                      </a:r>
                      <a:r>
                        <a:rPr lang="en-US" altLang="ko-KR" sz="1100" b="0" dirty="0"/>
                        <a:t> Position </a:t>
                      </a:r>
                      <a:r>
                        <a:rPr lang="ko-KR" altLang="en-US" sz="1100" b="0" dirty="0"/>
                        <a:t>값을 마지막 위치로 자동으로 이동시킨다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없다면 새롭게 생성한다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80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FileAccess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37381"/>
              </p:ext>
            </p:extLst>
          </p:nvPr>
        </p:nvGraphicFramePr>
        <p:xfrm>
          <a:off x="560512" y="1916832"/>
          <a:ext cx="8640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Read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읽기 목적으로 연다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쓰기 목적으로 연다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읽기 및 쓰기 목적으로 연다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이 모드는 </a:t>
                      </a:r>
                      <a:r>
                        <a:rPr lang="en-US" altLang="ko-KR" sz="1100" b="0" dirty="0" err="1"/>
                        <a:t>FileAccess.Read</a:t>
                      </a:r>
                      <a:r>
                        <a:rPr lang="en-US" altLang="ko-KR" sz="1100" b="0" dirty="0"/>
                        <a:t> | </a:t>
                      </a:r>
                      <a:r>
                        <a:rPr lang="en-US" altLang="ko-KR" sz="1100" b="0" dirty="0" err="1"/>
                        <a:t>FileAccess.Write</a:t>
                      </a:r>
                      <a:r>
                        <a:rPr lang="ko-KR" altLang="en-US" sz="1100" b="0" dirty="0"/>
                        <a:t>로 지정한 것과 같다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66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FileShare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22530"/>
              </p:ext>
            </p:extLst>
          </p:nvPr>
        </p:nvGraphicFramePr>
        <p:xfrm>
          <a:off x="560512" y="1916832"/>
          <a:ext cx="864096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None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두 번 이상 여는 경우 무조건 실패한다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즉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1" dirty="0"/>
                        <a:t>맨 처음 파일을 열고 있는 </a:t>
                      </a:r>
                      <a:r>
                        <a:rPr lang="en-US" altLang="ko-KR" sz="1100" b="1" dirty="0" err="1"/>
                        <a:t>FileStream</a:t>
                      </a:r>
                      <a:r>
                        <a:rPr lang="ko-KR" altLang="en-US" sz="1100" b="1" dirty="0"/>
                        <a:t>만 이 해당 파일을 사용할 수 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Read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</a:t>
                      </a:r>
                      <a:r>
                        <a:rPr lang="en-US" altLang="ko-KR" sz="1100" b="0" dirty="0" err="1"/>
                        <a:t>FileAccess.Read</a:t>
                      </a:r>
                      <a:r>
                        <a:rPr lang="ko-KR" altLang="en-US" sz="1100" b="0" dirty="0"/>
                        <a:t>로 여는 것만 허용한다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1" dirty="0"/>
                        <a:t>맨 처음 파일을 열고 있는 </a:t>
                      </a:r>
                      <a:r>
                        <a:rPr lang="en-US" altLang="ko-KR" sz="1100" b="1" dirty="0" err="1"/>
                        <a:t>FileStream</a:t>
                      </a:r>
                      <a:r>
                        <a:rPr lang="ko-KR" altLang="en-US" sz="1100" b="1" dirty="0"/>
                        <a:t>은 모든 동작을 할 수 있지만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이후에 그 파일을 열려는 시도는 오직 읽기 모드로만 허용된다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</a:t>
                      </a:r>
                      <a:r>
                        <a:rPr lang="en-US" altLang="ko-KR" sz="1100" b="0" dirty="0" err="1"/>
                        <a:t>FileAccess.Write</a:t>
                      </a:r>
                      <a:r>
                        <a:rPr lang="ko-KR" altLang="en-US" sz="1100" b="0" dirty="0"/>
                        <a:t>로 여는 것만 허용한다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1" dirty="0"/>
                        <a:t>맨 처음 파일을 열고 있는 </a:t>
                      </a:r>
                      <a:r>
                        <a:rPr lang="en-US" altLang="ko-KR" sz="1100" b="1" dirty="0" err="1"/>
                        <a:t>FileStream</a:t>
                      </a:r>
                      <a:r>
                        <a:rPr lang="ko-KR" altLang="en-US" sz="1100" b="1" dirty="0"/>
                        <a:t>은 모든 동작을 할 수 있지만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이후에 그 파일을 열려는 시도는 오직 쓰기 모드로만 허용된다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</a:t>
                      </a:r>
                      <a:r>
                        <a:rPr lang="en-US" altLang="ko-KR" sz="1100" b="0" dirty="0" err="1"/>
                        <a:t>FileAccess.Read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또는 </a:t>
                      </a:r>
                      <a:r>
                        <a:rPr lang="en-US" altLang="ko-KR" sz="1100" b="0" dirty="0" err="1"/>
                        <a:t>FileAccess.Write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또는 그 두 가지 모두 지정된 목적으로 여는 것을 허용한다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즉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같은 파일에 대해 서로 다른 </a:t>
                      </a:r>
                      <a:r>
                        <a:rPr lang="en-US" altLang="ko-KR" sz="1100" b="0" dirty="0" err="1"/>
                        <a:t>FileStream</a:t>
                      </a:r>
                      <a:r>
                        <a:rPr lang="ko-KR" altLang="en-US" sz="1100" b="0" dirty="0"/>
                        <a:t>에서 읽고 쓰는 것이 가능하다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07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자주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사용되는 옵션 조합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18908"/>
              </p:ext>
            </p:extLst>
          </p:nvPr>
        </p:nvGraphicFramePr>
        <p:xfrm>
          <a:off x="560512" y="1916832"/>
          <a:ext cx="864096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FileMode.Append</a:t>
                      </a:r>
                      <a:endParaRPr lang="en-US" altLang="ko-K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로깅</a:t>
                      </a:r>
                      <a:r>
                        <a:rPr lang="en-US" altLang="ko-KR" sz="1100" b="1" dirty="0"/>
                        <a:t>(Logging) </a:t>
                      </a:r>
                      <a:r>
                        <a:rPr lang="ko-KR" altLang="en-US" sz="1100" b="1" dirty="0"/>
                        <a:t>목적의 파일 쓰기를 하는 경우 사용한다</a:t>
                      </a:r>
                      <a:r>
                        <a:rPr lang="en-US" altLang="ko-KR" sz="1100" b="1" dirty="0"/>
                        <a:t>.</a:t>
                      </a:r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en-US" altLang="ko-KR" sz="1100" b="1" dirty="0" err="1"/>
                        <a:t>FileMode.Append</a:t>
                      </a:r>
                      <a:r>
                        <a:rPr lang="ko-KR" altLang="en-US" sz="1100" b="1" dirty="0"/>
                        <a:t>인 경우 </a:t>
                      </a:r>
                      <a:r>
                        <a:rPr lang="en-US" altLang="ko-KR" sz="1100" b="1" dirty="0" err="1"/>
                        <a:t>FileAccess</a:t>
                      </a:r>
                      <a:r>
                        <a:rPr lang="ko-KR" altLang="en-US" sz="1100" b="1" dirty="0"/>
                        <a:t>는 </a:t>
                      </a:r>
                      <a:r>
                        <a:rPr lang="en-US" altLang="ko-KR" sz="1100" b="1" dirty="0"/>
                        <a:t>Write</a:t>
                      </a:r>
                      <a:r>
                        <a:rPr lang="ko-KR" altLang="en-US" sz="1100" b="1" dirty="0"/>
                        <a:t>만 허용된다</a:t>
                      </a:r>
                      <a:r>
                        <a:rPr lang="en-US" altLang="ko-KR" sz="1100" b="1" dirty="0"/>
                        <a:t>. </a:t>
                      </a:r>
                      <a:r>
                        <a:rPr lang="ko-KR" altLang="en-US" sz="1100" b="1" dirty="0"/>
                        <a:t>또한 </a:t>
                      </a:r>
                      <a:r>
                        <a:rPr lang="en-US" altLang="ko-KR" sz="1100" b="1" dirty="0" err="1"/>
                        <a:t>FileShare</a:t>
                      </a:r>
                      <a:r>
                        <a:rPr lang="ko-KR" altLang="en-US" sz="1100" b="1" dirty="0"/>
                        <a:t>의 기본값은 </a:t>
                      </a:r>
                      <a:r>
                        <a:rPr lang="en-US" altLang="ko-KR" sz="1100" b="1" dirty="0"/>
                        <a:t>Read</a:t>
                      </a:r>
                      <a:r>
                        <a:rPr lang="ko-KR" altLang="en-US" sz="1100" b="1" dirty="0"/>
                        <a:t>이므로 굳이 지정할 필요가 없다</a:t>
                      </a:r>
                      <a:r>
                        <a:rPr lang="en-US" altLang="ko-KR" sz="1100" b="1" dirty="0"/>
                        <a:t>.)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FileMode.OpenOrCreate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FileAccess.ReadWrite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FileShare.None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재사용되는 전용 데이터를 입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출력하는 목적인 경우 사용한다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FileMode.Create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FileAccess.ReadWrite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FileShare.None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임시로 사용되는 데이터를 입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출력하는 목적인 경우 사용한다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4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12716</TotalTime>
  <Words>798</Words>
  <Application>Microsoft Office PowerPoint</Application>
  <PresentationFormat>A4 용지(210x297mm)</PresentationFormat>
  <Paragraphs>216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99</cp:revision>
  <cp:lastPrinted>2014-12-01T04:03:39Z</cp:lastPrinted>
  <dcterms:created xsi:type="dcterms:W3CDTF">2015-01-17T02:06:44Z</dcterms:created>
  <dcterms:modified xsi:type="dcterms:W3CDTF">2020-06-29T12:36:52Z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