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3FA9D-15F4-41E5-A27F-8CF655835313}" v="3" dt="2022-06-01T05:20:0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30ED-7FFC-2A1A-C989-2B6056FF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3F049-B025-1EC8-D869-9DCBEA67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964A4-001D-9924-D959-5695D9A1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43257-1AD3-A5C6-387C-FEE79F6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E48E2-C2ED-101B-C90B-743B647D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08A9-481E-5AF1-6DC5-8E5BC334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C0B44-18C8-DEEF-AB9A-8DD01D43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08C8-24A9-DB41-DB0D-48B36CA5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A6221-6F51-6B61-F547-9DD4CEB4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CDFF3-334E-DA61-7759-4667070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092FA-C3FF-5D9E-8825-1C1A6935B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80597-243F-307C-55EB-FEB4EB09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A2EB-D7DB-6382-D579-B3A05B14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A5AFA-3E98-5BAE-7252-3D3F1972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95D30-3941-D6BA-AC6B-8A0808C2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6DC-B2AE-060F-E679-6FCE94E8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64FA7-11C0-6CBB-4518-6212A0667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BE6D7-3ECD-1D69-8EF0-D2A6917B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BA97D-AC2B-9483-0F89-E5083D95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1A4D7-8AD4-3754-139B-935EFACB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5B1E5-FC3E-BADD-6DFE-89E70CA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6F99C-708F-8493-4529-E8F79696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58563-6673-0CE6-EC39-14FE4F15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A8B39-7015-BED4-7FDF-4EEDE6F0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3BC7D-7C34-CB14-A605-1E185FF6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FEBED-039D-4C7C-03E6-724A3B2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56815-40C5-C28E-9516-7C787F88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5B20A-B6AC-FFE6-62A2-0A53CCF6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9711E-FE43-8C8A-906C-FD182EFD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CD6D5-93C3-9D19-A064-DA8C0549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B4202-9432-EFF7-EA29-A4214F5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6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D0CA-3693-CF58-5F78-DAEE3374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59294-DE49-5FD2-FC81-18B16CEC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6D4ED-998C-7C1D-2873-9E77D64C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908212-BB2D-2622-5A5B-9E36E9A0D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CED152-FF6E-9C13-A886-2B3BB72F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D9CF9-8D8C-9F89-B98B-702EC9E6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3CF5C-C2B0-E75E-67F6-EC628645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4E50C-B695-D821-F7AD-1DAE6A2D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155CA-3CB8-0535-9441-A6F2C103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C83DB-E082-15F6-6E08-237CA374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EA9F67-ED85-499E-5BE1-F8385CD5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A4344-745C-26A1-4A31-21D2ABA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F9E1E4-716C-27A9-BE5A-6A9D13B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A24AE-1F73-C726-AF21-CFD74831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32C72-0EF6-8E35-6A50-8839197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9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AE0B-1B33-4D22-29C0-B5E12904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0D5D3-2F67-454E-B2A0-953EBC6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0C600-DFFF-DE8B-1134-0663A66F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E5068-9014-F704-4C96-4AEAA0A6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02276-768B-DF8D-8564-EB87215F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0FEF-8638-37A3-3BA5-E1C62FE7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8586-9D18-DAAC-E34F-10AA9FFD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91FB2-DED4-2D88-81D5-B5FA907DE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27F18-A1D0-4F70-D4FF-0F229B3F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C14CB-7946-3126-0304-9944100D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B4AFB-072D-7769-63F1-31D5CFF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784DF-A4C1-28DB-CCA5-3D7163C8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8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5DF6-8625-F83A-B06D-D12C0EAE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94ADC-6510-3084-F403-424E4DB1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915B5-0D69-1AFA-5F34-29CF8010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8F202-1470-D322-84E2-3311EF59C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40591-DFD8-18BC-744A-15262AD0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E2DE47-5262-0BF8-0851-92B009CC897D}"/>
              </a:ext>
            </a:extLst>
          </p:cNvPr>
          <p:cNvSpPr txBox="1"/>
          <p:nvPr/>
        </p:nvSpPr>
        <p:spPr>
          <a:xfrm>
            <a:off x="1380226" y="2044460"/>
            <a:ext cx="510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WFAAgent</a:t>
            </a:r>
            <a:r>
              <a:rPr lang="en-US" altLang="ko-KR" b="1" dirty="0"/>
              <a:t> Socket </a:t>
            </a:r>
            <a:r>
              <a:rPr lang="ko-KR" altLang="en-US" b="1" dirty="0"/>
              <a:t>라이브러리 패킷 헤더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D10D53-B504-8B7C-1EB8-93841E620A2D}"/>
              </a:ext>
            </a:extLst>
          </p:cNvPr>
          <p:cNvGrpSpPr/>
          <p:nvPr/>
        </p:nvGrpSpPr>
        <p:grpSpPr>
          <a:xfrm>
            <a:off x="810883" y="2510286"/>
            <a:ext cx="10843404" cy="2053086"/>
            <a:chOff x="810883" y="2510286"/>
            <a:chExt cx="10843404" cy="205308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F5BDED-3F88-1309-6FBC-9CB435F83753}"/>
                </a:ext>
              </a:extLst>
            </p:cNvPr>
            <p:cNvGrpSpPr/>
            <p:nvPr/>
          </p:nvGrpSpPr>
          <p:grpSpPr>
            <a:xfrm>
              <a:off x="810883" y="2510286"/>
              <a:ext cx="10843404" cy="2053086"/>
              <a:chOff x="810883" y="2510286"/>
              <a:chExt cx="10843404" cy="205308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8886B84-47FC-595A-A3AC-5A8282F92611}"/>
                  </a:ext>
                </a:extLst>
              </p:cNvPr>
              <p:cNvSpPr/>
              <p:nvPr/>
            </p:nvSpPr>
            <p:spPr>
              <a:xfrm>
                <a:off x="897147" y="2579299"/>
                <a:ext cx="7815532" cy="19150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latin typeface="+mn-ea"/>
                  </a:rPr>
                  <a:t>Packet 255 Byte</a:t>
                </a: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6161206-03D4-A44A-6994-2EF270999829}"/>
                  </a:ext>
                </a:extLst>
              </p:cNvPr>
              <p:cNvGrpSpPr/>
              <p:nvPr/>
            </p:nvGrpSpPr>
            <p:grpSpPr>
              <a:xfrm>
                <a:off x="810883" y="2510286"/>
                <a:ext cx="10843404" cy="2053086"/>
                <a:chOff x="1104181" y="2510287"/>
                <a:chExt cx="10843404" cy="140610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AF7A0204-7CFC-3D26-2D6F-310097E24348}"/>
                    </a:ext>
                  </a:extLst>
                </p:cNvPr>
                <p:cNvGrpSpPr/>
                <p:nvPr/>
              </p:nvGrpSpPr>
              <p:grpSpPr>
                <a:xfrm>
                  <a:off x="1104181" y="2510287"/>
                  <a:ext cx="10843404" cy="1406105"/>
                  <a:chOff x="1104181" y="2510287"/>
                  <a:chExt cx="10843404" cy="1406105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6631D36E-AD4F-3768-18FE-4E56799CB222}"/>
                      </a:ext>
                    </a:extLst>
                  </p:cNvPr>
                  <p:cNvSpPr/>
                  <p:nvPr/>
                </p:nvSpPr>
                <p:spPr>
                  <a:xfrm>
                    <a:off x="1104181" y="2510287"/>
                    <a:ext cx="10843404" cy="1406105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D8B67ED-6C45-8AFF-60E8-166A5DC4ECDF}"/>
                      </a:ext>
                    </a:extLst>
                  </p:cNvPr>
                  <p:cNvSpPr/>
                  <p:nvPr/>
                </p:nvSpPr>
                <p:spPr>
                  <a:xfrm>
                    <a:off x="1475125" y="2841245"/>
                    <a:ext cx="1641894" cy="963003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/>
                      <a:t>AppId</a:t>
                    </a:r>
                    <a:r>
                      <a:rPr lang="en-US" altLang="ko-KR" sz="1000" b="1" dirty="0"/>
                      <a:t> (36Byte)</a:t>
                    </a:r>
                  </a:p>
                  <a:p>
                    <a:pPr algn="ctr"/>
                    <a:endParaRPr lang="en-US" altLang="ko-KR" sz="1000" b="1" dirty="0"/>
                  </a:p>
                  <a:p>
                    <a:r>
                      <a:rPr lang="en-US" altLang="ko-KR" sz="1000" b="1" dirty="0"/>
                      <a:t>WebSocket=</a:t>
                    </a:r>
                    <a:r>
                      <a:rPr lang="en-US" altLang="ko-KR" sz="1000" b="1" dirty="0" err="1"/>
                      <a:t>SessionId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err="1"/>
                      <a:t>TcpSocket</a:t>
                    </a:r>
                    <a:r>
                      <a:rPr lang="en-US" altLang="ko-KR" sz="1000" b="1" dirty="0"/>
                      <a:t>=</a:t>
                    </a:r>
                    <a:r>
                      <a:rPr lang="en-US" altLang="ko-KR" sz="1000" b="1" dirty="0" err="1"/>
                      <a:t>Guid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</p:grp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14E4054-96EB-AC60-FC59-CF78C41C6DFA}"/>
                    </a:ext>
                  </a:extLst>
                </p:cNvPr>
                <p:cNvSpPr/>
                <p:nvPr/>
              </p:nvSpPr>
              <p:spPr>
                <a:xfrm>
                  <a:off x="3211911" y="2828305"/>
                  <a:ext cx="914400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/>
                    <a:t>ProcessId</a:t>
                  </a:r>
                  <a:r>
                    <a:rPr lang="en-US" altLang="ko-KR" sz="1000" b="1" dirty="0"/>
                    <a:t> </a:t>
                  </a:r>
                </a:p>
                <a:p>
                  <a:pPr algn="ctr"/>
                  <a:r>
                    <a:rPr lang="en-US" altLang="ko-KR" sz="1000" b="1" dirty="0"/>
                    <a:t>(4Byte)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3A70184-8353-8925-850B-2FCD9DFC3025}"/>
                    </a:ext>
                  </a:extLst>
                </p:cNvPr>
                <p:cNvSpPr/>
                <p:nvPr/>
              </p:nvSpPr>
              <p:spPr>
                <a:xfrm>
                  <a:off x="4221201" y="2841245"/>
                  <a:ext cx="727495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Type </a:t>
                  </a:r>
                </a:p>
                <a:p>
                  <a:pPr algn="ctr"/>
                  <a:r>
                    <a:rPr lang="en-US" altLang="ko-KR" sz="1000" b="1" dirty="0"/>
                    <a:t>(2Byte)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0729588-F987-6965-7186-1B61E93C8515}"/>
                    </a:ext>
                  </a:extLst>
                </p:cNvPr>
                <p:cNvSpPr/>
                <p:nvPr/>
              </p:nvSpPr>
              <p:spPr>
                <a:xfrm>
                  <a:off x="5043586" y="2841245"/>
                  <a:ext cx="1282459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bg1"/>
                      </a:solidFill>
                      <a:latin typeface="+mn-ea"/>
                    </a:rPr>
                    <a:t>TransmissionData</a:t>
                  </a:r>
                  <a:r>
                    <a:rPr lang="en-US" altLang="ko-KR" sz="1000" b="1" dirty="0">
                      <a:latin typeface="+mn-ea"/>
                    </a:rPr>
                    <a:t>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(1Byte)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ECF8471-8E65-64F0-8093-D6CC85BC66D6}"/>
                    </a:ext>
                  </a:extLst>
                </p:cNvPr>
                <p:cNvSpPr/>
                <p:nvPr/>
              </p:nvSpPr>
              <p:spPr>
                <a:xfrm>
                  <a:off x="6420935" y="2841245"/>
                  <a:ext cx="914401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bg1"/>
                      </a:solidFill>
                      <a:latin typeface="+mn-ea"/>
                    </a:rPr>
                    <a:t>DataLength</a:t>
                  </a:r>
                  <a:r>
                    <a:rPr lang="en-US" altLang="ko-KR" sz="1000" b="1" dirty="0">
                      <a:latin typeface="+mn-ea"/>
                    </a:rPr>
                    <a:t>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(4Byte)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5E11D40-C03D-8B47-239B-E20247DA4785}"/>
                    </a:ext>
                  </a:extLst>
                </p:cNvPr>
                <p:cNvSpPr/>
                <p:nvPr/>
              </p:nvSpPr>
              <p:spPr>
                <a:xfrm>
                  <a:off x="9053422" y="2557552"/>
                  <a:ext cx="2846717" cy="1311575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bg1"/>
                      </a:solidFill>
                      <a:latin typeface="+mn-ea"/>
                    </a:rPr>
                    <a:t>Data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(? Byte)</a:t>
                  </a:r>
                </a:p>
              </p:txBody>
            </p:sp>
          </p:grp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24FACA-4AD7-FCEA-9F4C-28D448229F35}"/>
                </a:ext>
              </a:extLst>
            </p:cNvPr>
            <p:cNvSpPr/>
            <p:nvPr/>
          </p:nvSpPr>
          <p:spPr>
            <a:xfrm>
              <a:off x="7145547" y="2974632"/>
              <a:ext cx="1282460" cy="14061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추 후에 사용될 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정보</a:t>
              </a:r>
              <a:endParaRPr lang="en-US" altLang="ko-KR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A8A96BB72180A4DADE8C6068D67E1D4" ma:contentTypeVersion="10" ma:contentTypeDescription="새 문서를 만듭니다." ma:contentTypeScope="" ma:versionID="16b156beef954a935a1f16db63f13baa">
  <xsd:schema xmlns:xsd="http://www.w3.org/2001/XMLSchema" xmlns:xs="http://www.w3.org/2001/XMLSchema" xmlns:p="http://schemas.microsoft.com/office/2006/metadata/properties" xmlns:ns3="18bcef3e-2828-4a4c-b799-ea1abf16fa24" targetNamespace="http://schemas.microsoft.com/office/2006/metadata/properties" ma:root="true" ma:fieldsID="7e9120c0a331c27c3f76d1e063281cdf" ns3:_="">
    <xsd:import namespace="18bcef3e-2828-4a4c-b799-ea1abf16fa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cef3e-2828-4a4c-b799-ea1abf16f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00699-2C92-467B-9CC1-18F32CDFF78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18bcef3e-2828-4a4c-b799-ea1abf16fa2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C64C0E-B3C5-493A-9162-D7B60485A8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CE2AE8-4F34-4B51-B385-005410E9F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bcef3e-2828-4a4c-b799-ea1abf16f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43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4</cp:revision>
  <dcterms:created xsi:type="dcterms:W3CDTF">2022-05-28T00:40:47Z</dcterms:created>
  <dcterms:modified xsi:type="dcterms:W3CDTF">2022-06-01T06:06:58Z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0x0101000A8A96BB72180A4DADE8C6068D67E1D4</vt:lpwstr>
  </property>
</Properties>
</file>