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AB281F7-BC2A-4EC5-9DEC-08F0EE166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6455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bbd4e6fe81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bbd4e6fe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877b642fd3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877b642fd3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baa3fc1ad1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baa3fc1ad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ba3ac545ab_0_4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ba3ac545a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ba3ac545ab_0_7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ba3ac545ab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slidesgo.com/" TargetMode="External" /><Relationship Id="rId3" Type="http://schemas.openxmlformats.org/officeDocument/2006/relationships/hyperlink" Target="https://www.flaticon.com/" TargetMode="External" /><Relationship Id="rId4" Type="http://schemas.openxmlformats.org/officeDocument/2006/relationships/hyperlink" Target="https://www.freepik.com/" TargetMode="External"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2"/>
          <p:cNvSpPr txBox="1"/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" type="subTitle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375" name="Google Shape;375;p1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376" name="Google Shape;376;p1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8" name="Google Shape;378;p1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379" name="Google Shape;379;p1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81" name="Google Shape;381;p1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1"/>
          <p:cNvGrpSpPr/>
          <p:nvPr/>
        </p:nvGrpSpPr>
        <p:grpSpPr>
          <a:xfrm flipH="1">
            <a:off x="511188" y="377748"/>
            <a:ext cx="8121625" cy="4388004"/>
            <a:chOff x="511188" y="377748"/>
            <a:chExt cx="8121625" cy="4388004"/>
          </a:xfrm>
        </p:grpSpPr>
        <p:sp>
          <p:nvSpPr>
            <p:cNvPr id="383" name="Google Shape;383;p11"/>
            <p:cNvSpPr/>
            <p:nvPr/>
          </p:nvSpPr>
          <p:spPr>
            <a:xfrm>
              <a:off x="1767197" y="1669055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101186" y="46919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880503" y="10235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616981" y="42653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8322992" y="31370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468549" y="2358511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5400000">
              <a:off x="1557024" y="3445930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5277045" y="5752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7913012" y="23663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764769" y="13928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313276" y="46619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443107" y="38435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563811" y="4455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578320" y="34021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44755" y="39238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678835" y="47290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581793" y="3988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343958" y="1688239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871450" y="40222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6037112" y="44122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5400000">
              <a:off x="5211427" y="4594094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7094890" y="446141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6910614" y="9703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4551111" y="4144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024252" y="15094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511188" y="26316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3125011" y="3777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7058019" y="31669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7045789" y="6194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7709770" y="37284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7408608" y="26952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8612500" y="41961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1"/>
          <p:cNvSpPr txBox="1"/>
          <p:nvPr>
            <p:ph hasCustomPrompt="1" type="title"/>
          </p:nvPr>
        </p:nvSpPr>
        <p:spPr>
          <a:xfrm>
            <a:off x="2642625" y="1659800"/>
            <a:ext cx="38586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11"/>
          <p:cNvSpPr txBox="1"/>
          <p:nvPr>
            <p:ph idx="1" type="subTitle"/>
          </p:nvPr>
        </p:nvSpPr>
        <p:spPr>
          <a:xfrm flipH="1">
            <a:off x="3012600" y="2832273"/>
            <a:ext cx="3119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17" name="Google Shape;417;p11"/>
          <p:cNvGrpSpPr/>
          <p:nvPr/>
        </p:nvGrpSpPr>
        <p:grpSpPr>
          <a:xfrm>
            <a:off x="957516" y="3023852"/>
            <a:ext cx="647507" cy="1741905"/>
            <a:chOff x="2225018" y="2747312"/>
            <a:chExt cx="647507" cy="1741905"/>
          </a:xfrm>
        </p:grpSpPr>
        <p:sp>
          <p:nvSpPr>
            <p:cNvPr id="418" name="Google Shape;418;p11"/>
            <p:cNvSpPr/>
            <p:nvPr/>
          </p:nvSpPr>
          <p:spPr>
            <a:xfrm>
              <a:off x="2225018" y="3777531"/>
              <a:ext cx="193385" cy="324159"/>
            </a:xfrm>
            <a:custGeom>
              <a:rect b="b" l="l" r="r" t="t"/>
              <a:pathLst>
                <a:path extrusionOk="0" h="17572" w="10483">
                  <a:moveTo>
                    <a:pt x="5264" y="0"/>
                  </a:moveTo>
                  <a:lnTo>
                    <a:pt x="1393" y="261"/>
                  </a:lnTo>
                  <a:cubicBezTo>
                    <a:pt x="1393" y="261"/>
                    <a:pt x="1" y="3784"/>
                    <a:pt x="1393" y="6655"/>
                  </a:cubicBezTo>
                  <a:cubicBezTo>
                    <a:pt x="2741" y="9482"/>
                    <a:pt x="4002" y="11178"/>
                    <a:pt x="5264" y="17571"/>
                  </a:cubicBezTo>
                  <a:cubicBezTo>
                    <a:pt x="6525" y="11178"/>
                    <a:pt x="7743" y="9482"/>
                    <a:pt x="9134" y="6655"/>
                  </a:cubicBezTo>
                  <a:cubicBezTo>
                    <a:pt x="10483" y="3784"/>
                    <a:pt x="9134" y="261"/>
                    <a:pt x="9134" y="261"/>
                  </a:cubicBezTo>
                  <a:lnTo>
                    <a:pt x="5264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2241068" y="3389193"/>
              <a:ext cx="226277" cy="447998"/>
            </a:xfrm>
            <a:custGeom>
              <a:rect b="b" l="l" r="r" t="t"/>
              <a:pathLst>
                <a:path extrusionOk="0" h="24285" w="12266">
                  <a:moveTo>
                    <a:pt x="6133" y="0"/>
                  </a:moveTo>
                  <a:cubicBezTo>
                    <a:pt x="5698" y="0"/>
                    <a:pt x="5263" y="87"/>
                    <a:pt x="4828" y="174"/>
                  </a:cubicBezTo>
                  <a:cubicBezTo>
                    <a:pt x="2741" y="783"/>
                    <a:pt x="1262" y="2697"/>
                    <a:pt x="1262" y="4872"/>
                  </a:cubicBezTo>
                  <a:lnTo>
                    <a:pt x="175" y="21269"/>
                  </a:lnTo>
                  <a:lnTo>
                    <a:pt x="1" y="23400"/>
                  </a:lnTo>
                  <a:cubicBezTo>
                    <a:pt x="1816" y="23979"/>
                    <a:pt x="3701" y="24284"/>
                    <a:pt x="5593" y="24284"/>
                  </a:cubicBezTo>
                  <a:cubicBezTo>
                    <a:pt x="5831" y="24284"/>
                    <a:pt x="6069" y="24279"/>
                    <a:pt x="6307" y="24270"/>
                  </a:cubicBezTo>
                  <a:cubicBezTo>
                    <a:pt x="8308" y="24183"/>
                    <a:pt x="10309" y="23878"/>
                    <a:pt x="12266" y="23400"/>
                  </a:cubicBezTo>
                  <a:lnTo>
                    <a:pt x="12092" y="21356"/>
                  </a:lnTo>
                  <a:lnTo>
                    <a:pt x="10961" y="4872"/>
                  </a:lnTo>
                  <a:cubicBezTo>
                    <a:pt x="10961" y="2175"/>
                    <a:pt x="8786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2679140" y="3777531"/>
              <a:ext cx="193385" cy="324159"/>
            </a:xfrm>
            <a:custGeom>
              <a:rect b="b" l="l" r="r" t="t"/>
              <a:pathLst>
                <a:path extrusionOk="0" h="17572" w="10483">
                  <a:moveTo>
                    <a:pt x="5220" y="0"/>
                  </a:moveTo>
                  <a:lnTo>
                    <a:pt x="1349" y="261"/>
                  </a:lnTo>
                  <a:cubicBezTo>
                    <a:pt x="1349" y="261"/>
                    <a:pt x="1" y="3784"/>
                    <a:pt x="1349" y="6655"/>
                  </a:cubicBezTo>
                  <a:cubicBezTo>
                    <a:pt x="2741" y="9482"/>
                    <a:pt x="3959" y="11178"/>
                    <a:pt x="5220" y="17571"/>
                  </a:cubicBezTo>
                  <a:cubicBezTo>
                    <a:pt x="6481" y="11178"/>
                    <a:pt x="7743" y="9482"/>
                    <a:pt x="9091" y="6655"/>
                  </a:cubicBezTo>
                  <a:cubicBezTo>
                    <a:pt x="10483" y="3784"/>
                    <a:pt x="9091" y="261"/>
                    <a:pt x="9091" y="261"/>
                  </a:cubicBez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2630199" y="3389193"/>
              <a:ext cx="225484" cy="447998"/>
            </a:xfrm>
            <a:custGeom>
              <a:rect b="b" l="l" r="r" t="t"/>
              <a:pathLst>
                <a:path extrusionOk="0" h="24285" w="12223">
                  <a:moveTo>
                    <a:pt x="6133" y="0"/>
                  </a:moveTo>
                  <a:cubicBezTo>
                    <a:pt x="3437" y="0"/>
                    <a:pt x="1262" y="2175"/>
                    <a:pt x="1262" y="4872"/>
                  </a:cubicBezTo>
                  <a:lnTo>
                    <a:pt x="175" y="21356"/>
                  </a:lnTo>
                  <a:lnTo>
                    <a:pt x="1" y="23400"/>
                  </a:lnTo>
                  <a:cubicBezTo>
                    <a:pt x="1958" y="23878"/>
                    <a:pt x="3959" y="24183"/>
                    <a:pt x="5959" y="24270"/>
                  </a:cubicBezTo>
                  <a:cubicBezTo>
                    <a:pt x="6198" y="24279"/>
                    <a:pt x="6435" y="24284"/>
                    <a:pt x="6673" y="24284"/>
                  </a:cubicBezTo>
                  <a:cubicBezTo>
                    <a:pt x="8557" y="24284"/>
                    <a:pt x="10407" y="23979"/>
                    <a:pt x="12222" y="23400"/>
                  </a:cubicBezTo>
                  <a:lnTo>
                    <a:pt x="12092" y="21269"/>
                  </a:lnTo>
                  <a:lnTo>
                    <a:pt x="10961" y="4872"/>
                  </a:lnTo>
                  <a:cubicBezTo>
                    <a:pt x="10961" y="2697"/>
                    <a:pt x="9526" y="783"/>
                    <a:pt x="7438" y="174"/>
                  </a:cubicBezTo>
                  <a:cubicBezTo>
                    <a:pt x="7003" y="87"/>
                    <a:pt x="6568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2351789" y="2747312"/>
              <a:ext cx="393172" cy="1175770"/>
            </a:xfrm>
            <a:custGeom>
              <a:rect b="b" l="l" r="r" t="t"/>
              <a:pathLst>
                <a:path extrusionOk="0" h="63736" w="21313">
                  <a:moveTo>
                    <a:pt x="10657" y="1"/>
                  </a:moveTo>
                  <a:cubicBezTo>
                    <a:pt x="10439" y="1"/>
                    <a:pt x="10222" y="131"/>
                    <a:pt x="10091" y="305"/>
                  </a:cubicBezTo>
                  <a:cubicBezTo>
                    <a:pt x="10004" y="436"/>
                    <a:pt x="9917" y="523"/>
                    <a:pt x="9830" y="653"/>
                  </a:cubicBezTo>
                  <a:cubicBezTo>
                    <a:pt x="9004" y="1784"/>
                    <a:pt x="8264" y="2915"/>
                    <a:pt x="7525" y="4133"/>
                  </a:cubicBezTo>
                  <a:cubicBezTo>
                    <a:pt x="7177" y="4698"/>
                    <a:pt x="6829" y="5307"/>
                    <a:pt x="6525" y="5872"/>
                  </a:cubicBezTo>
                  <a:cubicBezTo>
                    <a:pt x="5394" y="7960"/>
                    <a:pt x="4394" y="10048"/>
                    <a:pt x="3567" y="12266"/>
                  </a:cubicBezTo>
                  <a:cubicBezTo>
                    <a:pt x="3350" y="12831"/>
                    <a:pt x="3132" y="13440"/>
                    <a:pt x="2915" y="14006"/>
                  </a:cubicBezTo>
                  <a:cubicBezTo>
                    <a:pt x="1088" y="19312"/>
                    <a:pt x="88" y="24836"/>
                    <a:pt x="1" y="30446"/>
                  </a:cubicBezTo>
                  <a:lnTo>
                    <a:pt x="1" y="32273"/>
                  </a:lnTo>
                  <a:lnTo>
                    <a:pt x="1" y="32403"/>
                  </a:lnTo>
                  <a:cubicBezTo>
                    <a:pt x="1" y="33143"/>
                    <a:pt x="44" y="33926"/>
                    <a:pt x="88" y="34665"/>
                  </a:cubicBezTo>
                  <a:lnTo>
                    <a:pt x="88" y="34969"/>
                  </a:lnTo>
                  <a:lnTo>
                    <a:pt x="1828" y="61283"/>
                  </a:lnTo>
                  <a:lnTo>
                    <a:pt x="2262" y="61500"/>
                  </a:lnTo>
                  <a:cubicBezTo>
                    <a:pt x="4307" y="62718"/>
                    <a:pt x="6612" y="63457"/>
                    <a:pt x="9004" y="63675"/>
                  </a:cubicBezTo>
                  <a:cubicBezTo>
                    <a:pt x="9473" y="63714"/>
                    <a:pt x="9933" y="63736"/>
                    <a:pt x="10393" y="63736"/>
                  </a:cubicBezTo>
                  <a:cubicBezTo>
                    <a:pt x="10956" y="63736"/>
                    <a:pt x="11517" y="63703"/>
                    <a:pt x="12092" y="63631"/>
                  </a:cubicBezTo>
                  <a:cubicBezTo>
                    <a:pt x="14441" y="63327"/>
                    <a:pt x="16746" y="62631"/>
                    <a:pt x="18877" y="61544"/>
                  </a:cubicBezTo>
                  <a:lnTo>
                    <a:pt x="19442" y="61239"/>
                  </a:lnTo>
                  <a:lnTo>
                    <a:pt x="19442" y="60935"/>
                  </a:lnTo>
                  <a:lnTo>
                    <a:pt x="21182" y="34969"/>
                  </a:lnTo>
                  <a:lnTo>
                    <a:pt x="21182" y="34795"/>
                  </a:lnTo>
                  <a:cubicBezTo>
                    <a:pt x="21225" y="34013"/>
                    <a:pt x="21269" y="33230"/>
                    <a:pt x="21269" y="32447"/>
                  </a:cubicBezTo>
                  <a:lnTo>
                    <a:pt x="21269" y="32229"/>
                  </a:lnTo>
                  <a:cubicBezTo>
                    <a:pt x="21269" y="31577"/>
                    <a:pt x="21269" y="30925"/>
                    <a:pt x="21312" y="30316"/>
                  </a:cubicBezTo>
                  <a:cubicBezTo>
                    <a:pt x="21182" y="24705"/>
                    <a:pt x="20182" y="19138"/>
                    <a:pt x="18355" y="13832"/>
                  </a:cubicBezTo>
                  <a:cubicBezTo>
                    <a:pt x="18137" y="13223"/>
                    <a:pt x="17920" y="12657"/>
                    <a:pt x="17703" y="12049"/>
                  </a:cubicBezTo>
                  <a:cubicBezTo>
                    <a:pt x="16833" y="9874"/>
                    <a:pt x="15832" y="7786"/>
                    <a:pt x="14701" y="5742"/>
                  </a:cubicBezTo>
                  <a:cubicBezTo>
                    <a:pt x="14397" y="5177"/>
                    <a:pt x="14049" y="4568"/>
                    <a:pt x="13701" y="4002"/>
                  </a:cubicBezTo>
                  <a:cubicBezTo>
                    <a:pt x="13005" y="2828"/>
                    <a:pt x="12266" y="1741"/>
                    <a:pt x="11483" y="653"/>
                  </a:cubicBezTo>
                  <a:lnTo>
                    <a:pt x="11222" y="305"/>
                  </a:lnTo>
                  <a:cubicBezTo>
                    <a:pt x="11092" y="131"/>
                    <a:pt x="10874" y="1"/>
                    <a:pt x="10657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2350996" y="3342650"/>
              <a:ext cx="393153" cy="65821"/>
            </a:xfrm>
            <a:custGeom>
              <a:rect b="b" l="l" r="r" t="t"/>
              <a:pathLst>
                <a:path extrusionOk="0" h="3568" w="21312">
                  <a:moveTo>
                    <a:pt x="0" y="1"/>
                  </a:moveTo>
                  <a:lnTo>
                    <a:pt x="0" y="88"/>
                  </a:lnTo>
                  <a:cubicBezTo>
                    <a:pt x="0" y="827"/>
                    <a:pt x="44" y="1610"/>
                    <a:pt x="87" y="2393"/>
                  </a:cubicBezTo>
                  <a:cubicBezTo>
                    <a:pt x="3523" y="3176"/>
                    <a:pt x="7046" y="3567"/>
                    <a:pt x="10569" y="3567"/>
                  </a:cubicBezTo>
                  <a:cubicBezTo>
                    <a:pt x="14136" y="3524"/>
                    <a:pt x="17702" y="3176"/>
                    <a:pt x="21225" y="2523"/>
                  </a:cubicBezTo>
                  <a:cubicBezTo>
                    <a:pt x="21268" y="1741"/>
                    <a:pt x="21312" y="958"/>
                    <a:pt x="21312" y="175"/>
                  </a:cubicBezTo>
                  <a:lnTo>
                    <a:pt x="21312" y="175"/>
                  </a:lnTo>
                  <a:cubicBezTo>
                    <a:pt x="17789" y="871"/>
                    <a:pt x="14179" y="1262"/>
                    <a:pt x="10569" y="1306"/>
                  </a:cubicBezTo>
                  <a:cubicBezTo>
                    <a:pt x="7003" y="1262"/>
                    <a:pt x="3480" y="82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2471348" y="2820327"/>
              <a:ext cx="150845" cy="37725"/>
            </a:xfrm>
            <a:custGeom>
              <a:rect b="b" l="l" r="r" t="t"/>
              <a:pathLst>
                <a:path extrusionOk="0" h="2045" w="8177">
                  <a:moveTo>
                    <a:pt x="7177" y="1"/>
                  </a:moveTo>
                  <a:cubicBezTo>
                    <a:pt x="5915" y="131"/>
                    <a:pt x="4611" y="218"/>
                    <a:pt x="3306" y="218"/>
                  </a:cubicBezTo>
                  <a:cubicBezTo>
                    <a:pt x="2523" y="218"/>
                    <a:pt x="1740" y="175"/>
                    <a:pt x="1001" y="131"/>
                  </a:cubicBezTo>
                  <a:cubicBezTo>
                    <a:pt x="653" y="740"/>
                    <a:pt x="305" y="1306"/>
                    <a:pt x="0" y="1914"/>
                  </a:cubicBezTo>
                  <a:cubicBezTo>
                    <a:pt x="1044" y="2001"/>
                    <a:pt x="2131" y="2045"/>
                    <a:pt x="3306" y="2045"/>
                  </a:cubicBezTo>
                  <a:cubicBezTo>
                    <a:pt x="4915" y="2045"/>
                    <a:pt x="6568" y="1958"/>
                    <a:pt x="8177" y="1784"/>
                  </a:cubicBezTo>
                  <a:cubicBezTo>
                    <a:pt x="7873" y="1175"/>
                    <a:pt x="7525" y="610"/>
                    <a:pt x="7177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2412777" y="3080898"/>
              <a:ext cx="269592" cy="244927"/>
            </a:xfrm>
            <a:custGeom>
              <a:rect b="b" l="l" r="r" t="t"/>
              <a:pathLst>
                <a:path extrusionOk="0" h="13277" w="14614">
                  <a:moveTo>
                    <a:pt x="7307" y="0"/>
                  </a:moveTo>
                  <a:cubicBezTo>
                    <a:pt x="5611" y="0"/>
                    <a:pt x="3915" y="642"/>
                    <a:pt x="2610" y="1925"/>
                  </a:cubicBezTo>
                  <a:cubicBezTo>
                    <a:pt x="0" y="4534"/>
                    <a:pt x="0" y="8753"/>
                    <a:pt x="2610" y="11319"/>
                  </a:cubicBezTo>
                  <a:cubicBezTo>
                    <a:pt x="3915" y="12624"/>
                    <a:pt x="5611" y="13276"/>
                    <a:pt x="7307" y="13276"/>
                  </a:cubicBezTo>
                  <a:cubicBezTo>
                    <a:pt x="9003" y="13276"/>
                    <a:pt x="10700" y="12624"/>
                    <a:pt x="12004" y="11319"/>
                  </a:cubicBezTo>
                  <a:cubicBezTo>
                    <a:pt x="14614" y="8753"/>
                    <a:pt x="14614" y="4534"/>
                    <a:pt x="12004" y="1925"/>
                  </a:cubicBezTo>
                  <a:cubicBezTo>
                    <a:pt x="10700" y="642"/>
                    <a:pt x="9003" y="0"/>
                    <a:pt x="7307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383095" y="3940404"/>
              <a:ext cx="327369" cy="548813"/>
            </a:xfrm>
            <a:custGeom>
              <a:rect b="b" l="l" r="r" t="t"/>
              <a:pathLst>
                <a:path extrusionOk="0" h="29750" w="17746">
                  <a:moveTo>
                    <a:pt x="8916" y="0"/>
                  </a:moveTo>
                  <a:lnTo>
                    <a:pt x="2349" y="435"/>
                  </a:lnTo>
                  <a:cubicBezTo>
                    <a:pt x="2349" y="435"/>
                    <a:pt x="0" y="6394"/>
                    <a:pt x="2349" y="11265"/>
                  </a:cubicBezTo>
                  <a:cubicBezTo>
                    <a:pt x="4654" y="16093"/>
                    <a:pt x="6741" y="18920"/>
                    <a:pt x="8916" y="29750"/>
                  </a:cubicBezTo>
                  <a:cubicBezTo>
                    <a:pt x="11047" y="18920"/>
                    <a:pt x="13135" y="16093"/>
                    <a:pt x="15484" y="11265"/>
                  </a:cubicBezTo>
                  <a:cubicBezTo>
                    <a:pt x="17745" y="6350"/>
                    <a:pt x="15484" y="435"/>
                    <a:pt x="15484" y="435"/>
                  </a:cubicBezTo>
                  <a:lnTo>
                    <a:pt x="8916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2405545" y="3631501"/>
              <a:ext cx="283243" cy="423259"/>
            </a:xfrm>
            <a:custGeom>
              <a:rect b="b" l="l" r="r" t="t"/>
              <a:pathLst>
                <a:path extrusionOk="0" h="22944" w="15354">
                  <a:moveTo>
                    <a:pt x="7656" y="0"/>
                  </a:moveTo>
                  <a:cubicBezTo>
                    <a:pt x="4176" y="0"/>
                    <a:pt x="1262" y="2697"/>
                    <a:pt x="1045" y="6176"/>
                  </a:cubicBezTo>
                  <a:lnTo>
                    <a:pt x="131" y="19398"/>
                  </a:lnTo>
                  <a:lnTo>
                    <a:pt x="1" y="21573"/>
                  </a:lnTo>
                  <a:cubicBezTo>
                    <a:pt x="2407" y="22497"/>
                    <a:pt x="4878" y="22943"/>
                    <a:pt x="7407" y="22943"/>
                  </a:cubicBezTo>
                  <a:cubicBezTo>
                    <a:pt x="9996" y="22943"/>
                    <a:pt x="12647" y="22475"/>
                    <a:pt x="15354" y="21573"/>
                  </a:cubicBezTo>
                  <a:lnTo>
                    <a:pt x="15180" y="19572"/>
                  </a:lnTo>
                  <a:lnTo>
                    <a:pt x="15180" y="19442"/>
                  </a:lnTo>
                  <a:lnTo>
                    <a:pt x="14267" y="6176"/>
                  </a:lnTo>
                  <a:cubicBezTo>
                    <a:pt x="14049" y="2697"/>
                    <a:pt x="11135" y="0"/>
                    <a:pt x="7656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1"/>
          <p:cNvGrpSpPr/>
          <p:nvPr/>
        </p:nvGrpSpPr>
        <p:grpSpPr>
          <a:xfrm rot="10800000">
            <a:off x="7941155" y="-788840"/>
            <a:ext cx="1993500" cy="1993500"/>
            <a:chOff x="-787310" y="3942450"/>
            <a:chExt cx="1993500" cy="1993500"/>
          </a:xfrm>
        </p:grpSpPr>
        <p:sp>
          <p:nvSpPr>
            <p:cNvPr id="429" name="Google Shape;429;p11"/>
            <p:cNvSpPr/>
            <p:nvPr/>
          </p:nvSpPr>
          <p:spPr>
            <a:xfrm>
              <a:off x="-787310" y="3942450"/>
              <a:ext cx="1993500" cy="1993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1"/>
            <p:cNvGrpSpPr/>
            <p:nvPr/>
          </p:nvGrpSpPr>
          <p:grpSpPr>
            <a:xfrm flipH="1">
              <a:off x="224726" y="4057006"/>
              <a:ext cx="286483" cy="526545"/>
              <a:chOff x="1662717" y="862854"/>
              <a:chExt cx="315649" cy="580151"/>
            </a:xfrm>
          </p:grpSpPr>
          <p:sp>
            <p:nvSpPr>
              <p:cNvPr id="431" name="Google Shape;431;p11"/>
              <p:cNvSpPr/>
              <p:nvPr/>
            </p:nvSpPr>
            <p:spPr>
              <a:xfrm rot="2700000">
                <a:off x="1699260" y="1183265"/>
                <a:ext cx="242563" cy="203832"/>
              </a:xfrm>
              <a:custGeom>
                <a:rect b="b" l="l" r="r" t="t"/>
                <a:pathLst>
                  <a:path extrusionOk="0" h="6710" w="7985">
                    <a:moveTo>
                      <a:pt x="4250" y="0"/>
                    </a:moveTo>
                    <a:cubicBezTo>
                      <a:pt x="1746" y="0"/>
                      <a:pt x="0" y="2807"/>
                      <a:pt x="1412" y="5110"/>
                    </a:cubicBezTo>
                    <a:cubicBezTo>
                      <a:pt x="2079" y="6199"/>
                      <a:pt x="3167" y="6710"/>
                      <a:pt x="4248" y="6710"/>
                    </a:cubicBezTo>
                    <a:cubicBezTo>
                      <a:pt x="5697" y="6710"/>
                      <a:pt x="7133" y="5794"/>
                      <a:pt x="7533" y="4124"/>
                    </a:cubicBezTo>
                    <a:cubicBezTo>
                      <a:pt x="7985" y="2358"/>
                      <a:pt x="6876" y="509"/>
                      <a:pt x="5068" y="98"/>
                    </a:cubicBezTo>
                    <a:cubicBezTo>
                      <a:pt x="4789" y="31"/>
                      <a:pt x="4515" y="0"/>
                      <a:pt x="425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 rot="2700000">
                <a:off x="1828064" y="882582"/>
                <a:ext cx="85694" cy="72176"/>
              </a:xfrm>
              <a:custGeom>
                <a:rect b="b" l="l" r="r" t="t"/>
                <a:pathLst>
                  <a:path extrusionOk="0" h="2376" w="2821">
                    <a:moveTo>
                      <a:pt x="1504" y="1"/>
                    </a:moveTo>
                    <a:cubicBezTo>
                      <a:pt x="621" y="1"/>
                      <a:pt x="0" y="985"/>
                      <a:pt x="520" y="1802"/>
                    </a:cubicBezTo>
                    <a:cubicBezTo>
                      <a:pt x="750" y="2192"/>
                      <a:pt x="1134" y="2375"/>
                      <a:pt x="1515" y="2375"/>
                    </a:cubicBezTo>
                    <a:cubicBezTo>
                      <a:pt x="2017" y="2375"/>
                      <a:pt x="2516" y="2057"/>
                      <a:pt x="2656" y="1473"/>
                    </a:cubicBezTo>
                    <a:cubicBezTo>
                      <a:pt x="2820" y="857"/>
                      <a:pt x="2451" y="200"/>
                      <a:pt x="1793" y="36"/>
                    </a:cubicBezTo>
                    <a:cubicBezTo>
                      <a:pt x="1694" y="12"/>
                      <a:pt x="1598" y="1"/>
                      <a:pt x="150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 rot="-5400000">
              <a:off x="631220" y="4508419"/>
              <a:ext cx="286483" cy="526545"/>
              <a:chOff x="1662717" y="862854"/>
              <a:chExt cx="315649" cy="580151"/>
            </a:xfrm>
          </p:grpSpPr>
          <p:sp>
            <p:nvSpPr>
              <p:cNvPr id="434" name="Google Shape;434;p11"/>
              <p:cNvSpPr/>
              <p:nvPr/>
            </p:nvSpPr>
            <p:spPr>
              <a:xfrm rot="2700000">
                <a:off x="1699260" y="1183265"/>
                <a:ext cx="242563" cy="203832"/>
              </a:xfrm>
              <a:custGeom>
                <a:rect b="b" l="l" r="r" t="t"/>
                <a:pathLst>
                  <a:path extrusionOk="0" h="6710" w="7985">
                    <a:moveTo>
                      <a:pt x="4250" y="0"/>
                    </a:moveTo>
                    <a:cubicBezTo>
                      <a:pt x="1746" y="0"/>
                      <a:pt x="0" y="2807"/>
                      <a:pt x="1412" y="5110"/>
                    </a:cubicBezTo>
                    <a:cubicBezTo>
                      <a:pt x="2079" y="6199"/>
                      <a:pt x="3167" y="6710"/>
                      <a:pt x="4248" y="6710"/>
                    </a:cubicBezTo>
                    <a:cubicBezTo>
                      <a:pt x="5697" y="6710"/>
                      <a:pt x="7133" y="5794"/>
                      <a:pt x="7533" y="4124"/>
                    </a:cubicBezTo>
                    <a:cubicBezTo>
                      <a:pt x="7985" y="2358"/>
                      <a:pt x="6876" y="509"/>
                      <a:pt x="5068" y="98"/>
                    </a:cubicBezTo>
                    <a:cubicBezTo>
                      <a:pt x="4789" y="31"/>
                      <a:pt x="4515" y="0"/>
                      <a:pt x="425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 rot="2700000">
                <a:off x="1828064" y="882582"/>
                <a:ext cx="85694" cy="72176"/>
              </a:xfrm>
              <a:custGeom>
                <a:rect b="b" l="l" r="r" t="t"/>
                <a:pathLst>
                  <a:path extrusionOk="0" h="2376" w="2821">
                    <a:moveTo>
                      <a:pt x="1504" y="1"/>
                    </a:moveTo>
                    <a:cubicBezTo>
                      <a:pt x="621" y="1"/>
                      <a:pt x="0" y="985"/>
                      <a:pt x="520" y="1802"/>
                    </a:cubicBezTo>
                    <a:cubicBezTo>
                      <a:pt x="750" y="2192"/>
                      <a:pt x="1134" y="2375"/>
                      <a:pt x="1515" y="2375"/>
                    </a:cubicBezTo>
                    <a:cubicBezTo>
                      <a:pt x="2017" y="2375"/>
                      <a:pt x="2516" y="2057"/>
                      <a:pt x="2656" y="1473"/>
                    </a:cubicBezTo>
                    <a:cubicBezTo>
                      <a:pt x="2820" y="857"/>
                      <a:pt x="2451" y="200"/>
                      <a:pt x="1793" y="36"/>
                    </a:cubicBezTo>
                    <a:cubicBezTo>
                      <a:pt x="1694" y="12"/>
                      <a:pt x="1598" y="1"/>
                      <a:pt x="150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11"/>
            <p:cNvSpPr/>
            <p:nvPr/>
          </p:nvSpPr>
          <p:spPr>
            <a:xfrm rot="-2700000">
              <a:off x="683484" y="4324798"/>
              <a:ext cx="77775" cy="65507"/>
            </a:xfrm>
            <a:custGeom>
              <a:rect b="b" l="l" r="r" t="t"/>
              <a:pathLst>
                <a:path extrusionOk="0" h="2376" w="2821">
                  <a:moveTo>
                    <a:pt x="1504" y="1"/>
                  </a:moveTo>
                  <a:cubicBezTo>
                    <a:pt x="621" y="1"/>
                    <a:pt x="0" y="985"/>
                    <a:pt x="520" y="1802"/>
                  </a:cubicBezTo>
                  <a:cubicBezTo>
                    <a:pt x="750" y="2192"/>
                    <a:pt x="1134" y="2375"/>
                    <a:pt x="1515" y="2375"/>
                  </a:cubicBezTo>
                  <a:cubicBezTo>
                    <a:pt x="2017" y="2375"/>
                    <a:pt x="2516" y="2057"/>
                    <a:pt x="2656" y="1473"/>
                  </a:cubicBezTo>
                  <a:cubicBezTo>
                    <a:pt x="2820" y="857"/>
                    <a:pt x="2451" y="200"/>
                    <a:pt x="1793" y="36"/>
                  </a:cubicBezTo>
                  <a:cubicBezTo>
                    <a:pt x="1694" y="12"/>
                    <a:pt x="1598" y="1"/>
                    <a:pt x="15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1"/>
          <p:cNvGrpSpPr/>
          <p:nvPr/>
        </p:nvGrpSpPr>
        <p:grpSpPr>
          <a:xfrm flipH="1">
            <a:off x="1278125" y="831639"/>
            <a:ext cx="6885850" cy="3269911"/>
            <a:chOff x="990453" y="891605"/>
            <a:chExt cx="6885850" cy="3269911"/>
          </a:xfrm>
        </p:grpSpPr>
        <p:sp>
          <p:nvSpPr>
            <p:cNvPr id="438" name="Google Shape;438;p11"/>
            <p:cNvSpPr/>
            <p:nvPr/>
          </p:nvSpPr>
          <p:spPr>
            <a:xfrm>
              <a:off x="5638378" y="891605"/>
              <a:ext cx="2237925" cy="1943325"/>
            </a:xfrm>
            <a:custGeom>
              <a:rect b="b" l="l" r="r" t="t"/>
              <a:pathLst>
                <a:path extrusionOk="0" h="77733" w="89517">
                  <a:moveTo>
                    <a:pt x="0" y="33736"/>
                  </a:moveTo>
                  <a:cubicBezTo>
                    <a:pt x="3968" y="29652"/>
                    <a:pt x="16253" y="10724"/>
                    <a:pt x="23810" y="9231"/>
                  </a:cubicBezTo>
                  <a:cubicBezTo>
                    <a:pt x="31367" y="7739"/>
                    <a:pt x="36669" y="26284"/>
                    <a:pt x="45341" y="24781"/>
                  </a:cubicBezTo>
                  <a:cubicBezTo>
                    <a:pt x="54013" y="23278"/>
                    <a:pt x="71528" y="-2605"/>
                    <a:pt x="75843" y="214"/>
                  </a:cubicBezTo>
                  <a:cubicBezTo>
                    <a:pt x="80159" y="3033"/>
                    <a:pt x="69209" y="32479"/>
                    <a:pt x="71234" y="41697"/>
                  </a:cubicBezTo>
                  <a:cubicBezTo>
                    <a:pt x="73259" y="50916"/>
                    <a:pt x="85062" y="49519"/>
                    <a:pt x="87995" y="55525"/>
                  </a:cubicBezTo>
                  <a:cubicBezTo>
                    <a:pt x="90928" y="61531"/>
                    <a:pt x="88693" y="74032"/>
                    <a:pt x="88833" y="77733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439" name="Google Shape;439;p11"/>
            <p:cNvSpPr/>
            <p:nvPr/>
          </p:nvSpPr>
          <p:spPr>
            <a:xfrm>
              <a:off x="990453" y="1092491"/>
              <a:ext cx="2793750" cy="3069025"/>
            </a:xfrm>
            <a:custGeom>
              <a:rect b="b" l="l" r="r" t="t"/>
              <a:pathLst>
                <a:path extrusionOk="0" h="122761" w="111750">
                  <a:moveTo>
                    <a:pt x="111750" y="102382"/>
                  </a:moveTo>
                  <a:cubicBezTo>
                    <a:pt x="106792" y="105734"/>
                    <a:pt x="91497" y="120889"/>
                    <a:pt x="81999" y="122495"/>
                  </a:cubicBezTo>
                  <a:cubicBezTo>
                    <a:pt x="72501" y="124101"/>
                    <a:pt x="60787" y="118147"/>
                    <a:pt x="54763" y="112019"/>
                  </a:cubicBezTo>
                  <a:cubicBezTo>
                    <a:pt x="48739" y="105891"/>
                    <a:pt x="50528" y="94028"/>
                    <a:pt x="45853" y="85725"/>
                  </a:cubicBezTo>
                  <a:cubicBezTo>
                    <a:pt x="41178" y="77422"/>
                    <a:pt x="27246" y="72633"/>
                    <a:pt x="26714" y="62200"/>
                  </a:cubicBezTo>
                  <a:cubicBezTo>
                    <a:pt x="26182" y="51767"/>
                    <a:pt x="47115" y="33493"/>
                    <a:pt x="42663" y="23126"/>
                  </a:cubicBezTo>
                  <a:cubicBezTo>
                    <a:pt x="38211" y="12759"/>
                    <a:pt x="7111" y="385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3"/>
          <p:cNvGrpSpPr/>
          <p:nvPr/>
        </p:nvGrpSpPr>
        <p:grpSpPr>
          <a:xfrm>
            <a:off x="420224" y="459941"/>
            <a:ext cx="8303551" cy="4223618"/>
            <a:chOff x="331812" y="482980"/>
            <a:chExt cx="8303551" cy="4223618"/>
          </a:xfrm>
        </p:grpSpPr>
        <p:sp>
          <p:nvSpPr>
            <p:cNvPr id="443" name="Google Shape;443;p13"/>
            <p:cNvSpPr/>
            <p:nvPr/>
          </p:nvSpPr>
          <p:spPr>
            <a:xfrm rot="10800000">
              <a:off x="3810905" y="4231195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 rot="5400000">
              <a:off x="888802" y="212822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 rot="10800000">
              <a:off x="6044989" y="4174749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 rot="10800000">
              <a:off x="6355623" y="1254048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 rot="10800000">
              <a:off x="4277081" y="424321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 rot="10800000">
              <a:off x="5816389" y="1752506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 rot="10800000">
              <a:off x="4917141" y="904561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rot="10800000">
              <a:off x="2001088" y="141649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rot="10800000">
              <a:off x="1275739" y="165483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463" name="Google Shape;463;p1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464" name="Google Shape;464;p1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6" name="Google Shape;466;p1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467" name="Google Shape;467;p1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9" name="Google Shape;469;p1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94925" y="204525"/>
            <a:ext cx="8754160" cy="4734450"/>
            <a:chOff x="194925" y="204525"/>
            <a:chExt cx="8754160" cy="4734450"/>
          </a:xfrm>
        </p:grpSpPr>
        <p:sp>
          <p:nvSpPr>
            <p:cNvPr id="471" name="Google Shape;471;p13"/>
            <p:cNvSpPr/>
            <p:nvPr/>
          </p:nvSpPr>
          <p:spPr>
            <a:xfrm>
              <a:off x="6915935" y="204525"/>
              <a:ext cx="2033150" cy="2492025"/>
            </a:xfrm>
            <a:custGeom>
              <a:rect b="b" l="l" r="r" t="t"/>
              <a:pathLst>
                <a:path extrusionOk="0" h="99681" w="81326">
                  <a:moveTo>
                    <a:pt x="27897" y="0"/>
                  </a:moveTo>
                  <a:cubicBezTo>
                    <a:pt x="23726" y="2097"/>
                    <a:pt x="6844" y="8158"/>
                    <a:pt x="2873" y="12580"/>
                  </a:cubicBezTo>
                  <a:cubicBezTo>
                    <a:pt x="-1098" y="17003"/>
                    <a:pt x="-1181" y="24143"/>
                    <a:pt x="4069" y="26535"/>
                  </a:cubicBezTo>
                  <a:cubicBezTo>
                    <a:pt x="9319" y="28927"/>
                    <a:pt x="27594" y="23080"/>
                    <a:pt x="34372" y="26934"/>
                  </a:cubicBezTo>
                  <a:cubicBezTo>
                    <a:pt x="41150" y="30788"/>
                    <a:pt x="38973" y="43916"/>
                    <a:pt x="44739" y="49661"/>
                  </a:cubicBezTo>
                  <a:cubicBezTo>
                    <a:pt x="50505" y="55406"/>
                    <a:pt x="62868" y="53066"/>
                    <a:pt x="68966" y="61403"/>
                  </a:cubicBezTo>
                  <a:cubicBezTo>
                    <a:pt x="75064" y="69740"/>
                    <a:pt x="79266" y="93301"/>
                    <a:pt x="81326" y="9968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472" name="Google Shape;472;p13"/>
            <p:cNvSpPr/>
            <p:nvPr/>
          </p:nvSpPr>
          <p:spPr>
            <a:xfrm>
              <a:off x="194925" y="2446950"/>
              <a:ext cx="1335725" cy="2492025"/>
            </a:xfrm>
            <a:custGeom>
              <a:rect b="b" l="l" r="r" t="t"/>
              <a:pathLst>
                <a:path extrusionOk="0" h="99681" w="53429">
                  <a:moveTo>
                    <a:pt x="53429" y="99681"/>
                  </a:moveTo>
                  <a:cubicBezTo>
                    <a:pt x="50735" y="96730"/>
                    <a:pt x="44013" y="85722"/>
                    <a:pt x="37265" y="81973"/>
                  </a:cubicBezTo>
                  <a:cubicBezTo>
                    <a:pt x="30517" y="78224"/>
                    <a:pt x="17462" y="80245"/>
                    <a:pt x="12943" y="77188"/>
                  </a:cubicBezTo>
                  <a:cubicBezTo>
                    <a:pt x="8424" y="74131"/>
                    <a:pt x="9820" y="68616"/>
                    <a:pt x="10152" y="63632"/>
                  </a:cubicBezTo>
                  <a:cubicBezTo>
                    <a:pt x="10484" y="58648"/>
                    <a:pt x="15801" y="53398"/>
                    <a:pt x="14937" y="47284"/>
                  </a:cubicBezTo>
                  <a:cubicBezTo>
                    <a:pt x="14073" y="41170"/>
                    <a:pt x="7459" y="34830"/>
                    <a:pt x="4969" y="26949"/>
                  </a:cubicBezTo>
                  <a:cubicBezTo>
                    <a:pt x="2480" y="19068"/>
                    <a:pt x="828" y="4492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473" name="Google Shape;473;p13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74" name="Google Shape;474;p13"/>
          <p:cNvSpPr txBox="1"/>
          <p:nvPr>
            <p:ph hasCustomPrompt="1" idx="2" type="title"/>
          </p:nvPr>
        </p:nvSpPr>
        <p:spPr>
          <a:xfrm>
            <a:off x="1524000" y="188117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/>
          <p:nvPr>
            <p:ph idx="1" type="subTitle"/>
          </p:nvPr>
        </p:nvSpPr>
        <p:spPr>
          <a:xfrm>
            <a:off x="895650" y="2849300"/>
            <a:ext cx="2142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476" name="Google Shape;476;p13"/>
          <p:cNvSpPr txBox="1"/>
          <p:nvPr>
            <p:ph idx="3" type="subTitle"/>
          </p:nvPr>
        </p:nvSpPr>
        <p:spPr>
          <a:xfrm>
            <a:off x="895650" y="3220747"/>
            <a:ext cx="21426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7" name="Google Shape;477;p13"/>
          <p:cNvSpPr txBox="1"/>
          <p:nvPr>
            <p:ph hasCustomPrompt="1" idx="4" type="title"/>
          </p:nvPr>
        </p:nvSpPr>
        <p:spPr>
          <a:xfrm>
            <a:off x="4127449" y="188117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/>
          <p:nvPr>
            <p:ph idx="5" type="subTitle"/>
          </p:nvPr>
        </p:nvSpPr>
        <p:spPr>
          <a:xfrm>
            <a:off x="3499099" y="2849300"/>
            <a:ext cx="2142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479" name="Google Shape;479;p13"/>
          <p:cNvSpPr txBox="1"/>
          <p:nvPr>
            <p:ph idx="6" type="subTitle"/>
          </p:nvPr>
        </p:nvSpPr>
        <p:spPr>
          <a:xfrm>
            <a:off x="3499099" y="3220747"/>
            <a:ext cx="21426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0" name="Google Shape;480;p13"/>
          <p:cNvSpPr txBox="1"/>
          <p:nvPr>
            <p:ph hasCustomPrompt="1" idx="7" type="title"/>
          </p:nvPr>
        </p:nvSpPr>
        <p:spPr>
          <a:xfrm>
            <a:off x="6734100" y="188117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/>
          <p:nvPr>
            <p:ph idx="8" type="subTitle"/>
          </p:nvPr>
        </p:nvSpPr>
        <p:spPr>
          <a:xfrm>
            <a:off x="6105750" y="2849300"/>
            <a:ext cx="2142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482" name="Google Shape;482;p13"/>
          <p:cNvSpPr txBox="1"/>
          <p:nvPr>
            <p:ph idx="9" type="subTitle"/>
          </p:nvPr>
        </p:nvSpPr>
        <p:spPr>
          <a:xfrm>
            <a:off x="6105750" y="3220747"/>
            <a:ext cx="21426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8">
    <p:bg>
      <p:bgPr>
        <a:solidFill>
          <a:schemeClr val="lt2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485" name="Google Shape;485;p1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8" name="Google Shape;488;p1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1" name="Google Shape;491;p1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4"/>
          <p:cNvGrpSpPr/>
          <p:nvPr/>
        </p:nvGrpSpPr>
        <p:grpSpPr>
          <a:xfrm>
            <a:off x="508636" y="469704"/>
            <a:ext cx="8126727" cy="4204091"/>
            <a:chOff x="508636" y="415848"/>
            <a:chExt cx="8126727" cy="4204091"/>
          </a:xfrm>
        </p:grpSpPr>
        <p:sp>
          <p:nvSpPr>
            <p:cNvPr id="493" name="Google Shape;493;p14"/>
            <p:cNvSpPr/>
            <p:nvPr/>
          </p:nvSpPr>
          <p:spPr>
            <a:xfrm flipH="1">
              <a:off x="6935105" y="18544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 flipH="1">
              <a:off x="4809212" y="30536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 flipH="1">
              <a:off x="5242671" y="5282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 flipH="1">
              <a:off x="3109977" y="42272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 flipH="1">
              <a:off x="654596" y="18613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 flipH="1">
              <a:off x="8178589" y="17819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 flipH="1">
              <a:off x="5315547" y="4044612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 flipH="1">
              <a:off x="6538434" y="741343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 flipH="1">
              <a:off x="3647965" y="6133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 flipH="1" rot="5400000">
              <a:off x="661912" y="1348760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 flipH="1">
              <a:off x="8578354" y="13547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 flipH="1">
              <a:off x="4635582" y="40904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 flipH="1">
              <a:off x="4543783" y="22052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 flipH="1">
              <a:off x="8348719" y="4836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 flipH="1">
              <a:off x="7379938" y="14590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 flipH="1">
              <a:off x="520352" y="26481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 flipH="1">
              <a:off x="6478119" y="3547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 flipH="1">
              <a:off x="7343216" y="4369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7401281" y="18736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3545541" y="46027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4095491" y="3676179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 flipH="1">
              <a:off x="5876781" y="3005662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 flipH="1">
              <a:off x="2259949" y="388991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 flipH="1">
              <a:off x="2444225" y="9322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 flipH="1">
              <a:off x="4385614" y="4525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 flipH="1">
              <a:off x="508636" y="12243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 flipH="1">
              <a:off x="8615030" y="22125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 flipH="1">
              <a:off x="5812501" y="4158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 flipH="1" rot="5400000">
              <a:off x="1156773" y="83214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 flipH="1" rot="5400000">
              <a:off x="1787158" y="128947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 flipH="1">
              <a:off x="1467688" y="43761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 flipH="1" rot="5400000">
              <a:off x="1638181" y="491305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742339" y="44628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14"/>
          <p:cNvSpPr txBox="1"/>
          <p:nvPr>
            <p:ph idx="1" type="subTitle"/>
          </p:nvPr>
        </p:nvSpPr>
        <p:spPr>
          <a:xfrm>
            <a:off x="1221250" y="2551950"/>
            <a:ext cx="28422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27" name="Google Shape;527;p14"/>
          <p:cNvSpPr txBox="1"/>
          <p:nvPr>
            <p:ph type="title"/>
          </p:nvPr>
        </p:nvSpPr>
        <p:spPr>
          <a:xfrm>
            <a:off x="1013500" y="1522225"/>
            <a:ext cx="32577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CUSTOM_18_1"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5"/>
          <p:cNvGrpSpPr/>
          <p:nvPr/>
        </p:nvGrpSpPr>
        <p:grpSpPr>
          <a:xfrm>
            <a:off x="476337" y="-71975"/>
            <a:ext cx="8819788" cy="4847146"/>
            <a:chOff x="476337" y="-71975"/>
            <a:chExt cx="8819788" cy="4847146"/>
          </a:xfrm>
        </p:grpSpPr>
        <p:grpSp>
          <p:nvGrpSpPr>
            <p:cNvPr id="530" name="Google Shape;530;p15"/>
            <p:cNvGrpSpPr/>
            <p:nvPr/>
          </p:nvGrpSpPr>
          <p:grpSpPr>
            <a:xfrm>
              <a:off x="8086250" y="-71975"/>
              <a:ext cx="1209875" cy="1050525"/>
              <a:chOff x="5569325" y="2621375"/>
              <a:chExt cx="1209875" cy="1050525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5569325" y="2621375"/>
                <a:ext cx="1209875" cy="1050525"/>
              </a:xfrm>
              <a:custGeom>
                <a:rect b="b" l="l" r="r" t="t"/>
                <a:pathLst>
                  <a:path extrusionOk="0" h="42021" w="48395">
                    <a:moveTo>
                      <a:pt x="23845" y="1"/>
                    </a:moveTo>
                    <a:cubicBezTo>
                      <a:pt x="10115" y="1"/>
                      <a:pt x="0" y="13085"/>
                      <a:pt x="3586" y="26489"/>
                    </a:cubicBezTo>
                    <a:cubicBezTo>
                      <a:pt x="3919" y="27672"/>
                      <a:pt x="4326" y="28818"/>
                      <a:pt x="4843" y="29927"/>
                    </a:cubicBezTo>
                    <a:cubicBezTo>
                      <a:pt x="5435" y="31147"/>
                      <a:pt x="6137" y="32330"/>
                      <a:pt x="6951" y="33439"/>
                    </a:cubicBezTo>
                    <a:cubicBezTo>
                      <a:pt x="10130" y="37802"/>
                      <a:pt x="14899" y="40759"/>
                      <a:pt x="20223" y="41720"/>
                    </a:cubicBezTo>
                    <a:cubicBezTo>
                      <a:pt x="20593" y="41794"/>
                      <a:pt x="20963" y="41831"/>
                      <a:pt x="21332" y="41868"/>
                    </a:cubicBezTo>
                    <a:cubicBezTo>
                      <a:pt x="22178" y="41970"/>
                      <a:pt x="23024" y="42021"/>
                      <a:pt x="23865" y="42021"/>
                    </a:cubicBezTo>
                    <a:cubicBezTo>
                      <a:pt x="30336" y="42021"/>
                      <a:pt x="36528" y="39048"/>
                      <a:pt x="40520" y="33846"/>
                    </a:cubicBezTo>
                    <a:cubicBezTo>
                      <a:pt x="41888" y="32071"/>
                      <a:pt x="42923" y="30112"/>
                      <a:pt x="43663" y="28041"/>
                    </a:cubicBezTo>
                    <a:cubicBezTo>
                      <a:pt x="48395" y="14695"/>
                      <a:pt x="38856" y="572"/>
                      <a:pt x="24697" y="17"/>
                    </a:cubicBezTo>
                    <a:cubicBezTo>
                      <a:pt x="24411" y="6"/>
                      <a:pt x="24128" y="1"/>
                      <a:pt x="23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6526850" y="3292825"/>
                <a:ext cx="134050" cy="174700"/>
              </a:xfrm>
              <a:custGeom>
                <a:rect b="b" l="l" r="r" t="t"/>
                <a:pathLst>
                  <a:path extrusionOk="0" h="6988" w="5362">
                    <a:moveTo>
                      <a:pt x="4179" y="0"/>
                    </a:moveTo>
                    <a:cubicBezTo>
                      <a:pt x="3994" y="555"/>
                      <a:pt x="3846" y="1146"/>
                      <a:pt x="3772" y="1775"/>
                    </a:cubicBezTo>
                    <a:cubicBezTo>
                      <a:pt x="3328" y="1775"/>
                      <a:pt x="2922" y="1738"/>
                      <a:pt x="2515" y="1627"/>
                    </a:cubicBezTo>
                    <a:cubicBezTo>
                      <a:pt x="2389" y="1593"/>
                      <a:pt x="2263" y="1576"/>
                      <a:pt x="2138" y="1576"/>
                    </a:cubicBezTo>
                    <a:cubicBezTo>
                      <a:pt x="1860" y="1576"/>
                      <a:pt x="1587" y="1659"/>
                      <a:pt x="1332" y="1812"/>
                    </a:cubicBezTo>
                    <a:cubicBezTo>
                      <a:pt x="962" y="2071"/>
                      <a:pt x="962" y="2588"/>
                      <a:pt x="1258" y="2847"/>
                    </a:cubicBezTo>
                    <a:cubicBezTo>
                      <a:pt x="925" y="3032"/>
                      <a:pt x="518" y="3402"/>
                      <a:pt x="703" y="3734"/>
                    </a:cubicBezTo>
                    <a:cubicBezTo>
                      <a:pt x="740" y="3882"/>
                      <a:pt x="851" y="3956"/>
                      <a:pt x="925" y="4104"/>
                    </a:cubicBezTo>
                    <a:cubicBezTo>
                      <a:pt x="999" y="4363"/>
                      <a:pt x="888" y="4695"/>
                      <a:pt x="666" y="4880"/>
                    </a:cubicBezTo>
                    <a:cubicBezTo>
                      <a:pt x="408" y="5028"/>
                      <a:pt x="186" y="5250"/>
                      <a:pt x="1" y="5472"/>
                    </a:cubicBezTo>
                    <a:cubicBezTo>
                      <a:pt x="1" y="5551"/>
                      <a:pt x="65" y="5588"/>
                      <a:pt x="135" y="5588"/>
                    </a:cubicBezTo>
                    <a:cubicBezTo>
                      <a:pt x="196" y="5588"/>
                      <a:pt x="262" y="5560"/>
                      <a:pt x="297" y="5509"/>
                    </a:cubicBezTo>
                    <a:cubicBezTo>
                      <a:pt x="371" y="5398"/>
                      <a:pt x="334" y="5250"/>
                      <a:pt x="408" y="5139"/>
                    </a:cubicBezTo>
                    <a:cubicBezTo>
                      <a:pt x="496" y="5006"/>
                      <a:pt x="638" y="4940"/>
                      <a:pt x="786" y="4940"/>
                    </a:cubicBezTo>
                    <a:cubicBezTo>
                      <a:pt x="884" y="4940"/>
                      <a:pt x="984" y="4969"/>
                      <a:pt x="1073" y="5028"/>
                    </a:cubicBezTo>
                    <a:cubicBezTo>
                      <a:pt x="1258" y="5213"/>
                      <a:pt x="1332" y="5509"/>
                      <a:pt x="1332" y="5768"/>
                    </a:cubicBezTo>
                    <a:cubicBezTo>
                      <a:pt x="1295" y="5989"/>
                      <a:pt x="1332" y="6174"/>
                      <a:pt x="1443" y="6359"/>
                    </a:cubicBezTo>
                    <a:cubicBezTo>
                      <a:pt x="1517" y="6433"/>
                      <a:pt x="1628" y="6507"/>
                      <a:pt x="1738" y="6544"/>
                    </a:cubicBezTo>
                    <a:cubicBezTo>
                      <a:pt x="1923" y="6655"/>
                      <a:pt x="2108" y="6803"/>
                      <a:pt x="2219" y="6988"/>
                    </a:cubicBezTo>
                    <a:cubicBezTo>
                      <a:pt x="3587" y="5213"/>
                      <a:pt x="4622" y="3254"/>
                      <a:pt x="5362" y="1183"/>
                    </a:cubicBezTo>
                    <a:cubicBezTo>
                      <a:pt x="5288" y="1072"/>
                      <a:pt x="5177" y="998"/>
                      <a:pt x="5066" y="924"/>
                    </a:cubicBezTo>
                    <a:cubicBezTo>
                      <a:pt x="4844" y="814"/>
                      <a:pt x="4622" y="703"/>
                      <a:pt x="4437" y="555"/>
                    </a:cubicBezTo>
                    <a:cubicBezTo>
                      <a:pt x="4252" y="444"/>
                      <a:pt x="4142" y="222"/>
                      <a:pt x="4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6073975" y="3153250"/>
                <a:ext cx="287475" cy="294750"/>
              </a:xfrm>
              <a:custGeom>
                <a:rect b="b" l="l" r="r" t="t"/>
                <a:pathLst>
                  <a:path extrusionOk="0" h="11790" w="11499">
                    <a:moveTo>
                      <a:pt x="6692" y="1"/>
                    </a:moveTo>
                    <a:lnTo>
                      <a:pt x="6692" y="1"/>
                    </a:lnTo>
                    <a:cubicBezTo>
                      <a:pt x="5859" y="655"/>
                      <a:pt x="4859" y="1309"/>
                      <a:pt x="3865" y="1309"/>
                    </a:cubicBezTo>
                    <a:cubicBezTo>
                      <a:pt x="3623" y="1309"/>
                      <a:pt x="3381" y="1270"/>
                      <a:pt x="3143" y="1184"/>
                    </a:cubicBezTo>
                    <a:cubicBezTo>
                      <a:pt x="2992" y="1123"/>
                      <a:pt x="2816" y="1063"/>
                      <a:pt x="2636" y="1063"/>
                    </a:cubicBezTo>
                    <a:cubicBezTo>
                      <a:pt x="2596" y="1063"/>
                      <a:pt x="2555" y="1066"/>
                      <a:pt x="2514" y="1073"/>
                    </a:cubicBezTo>
                    <a:cubicBezTo>
                      <a:pt x="2255" y="1147"/>
                      <a:pt x="2145" y="1442"/>
                      <a:pt x="1997" y="1664"/>
                    </a:cubicBezTo>
                    <a:cubicBezTo>
                      <a:pt x="1891" y="1822"/>
                      <a:pt x="1692" y="1962"/>
                      <a:pt x="1519" y="1962"/>
                    </a:cubicBezTo>
                    <a:cubicBezTo>
                      <a:pt x="1449" y="1962"/>
                      <a:pt x="1384" y="1939"/>
                      <a:pt x="1331" y="1886"/>
                    </a:cubicBezTo>
                    <a:lnTo>
                      <a:pt x="1331" y="1886"/>
                    </a:lnTo>
                    <a:lnTo>
                      <a:pt x="1627" y="2293"/>
                    </a:lnTo>
                    <a:cubicBezTo>
                      <a:pt x="1482" y="2169"/>
                      <a:pt x="1309" y="2114"/>
                      <a:pt x="1131" y="2114"/>
                    </a:cubicBezTo>
                    <a:cubicBezTo>
                      <a:pt x="671" y="2114"/>
                      <a:pt x="181" y="2479"/>
                      <a:pt x="74" y="2958"/>
                    </a:cubicBezTo>
                    <a:cubicBezTo>
                      <a:pt x="0" y="3624"/>
                      <a:pt x="444" y="4289"/>
                      <a:pt x="1109" y="4511"/>
                    </a:cubicBezTo>
                    <a:cubicBezTo>
                      <a:pt x="555" y="4548"/>
                      <a:pt x="222" y="5140"/>
                      <a:pt x="444" y="5620"/>
                    </a:cubicBezTo>
                    <a:cubicBezTo>
                      <a:pt x="670" y="6040"/>
                      <a:pt x="1094" y="6263"/>
                      <a:pt x="1543" y="6263"/>
                    </a:cubicBezTo>
                    <a:cubicBezTo>
                      <a:pt x="1607" y="6263"/>
                      <a:pt x="1673" y="6258"/>
                      <a:pt x="1738" y="6249"/>
                    </a:cubicBezTo>
                    <a:cubicBezTo>
                      <a:pt x="1590" y="6138"/>
                      <a:pt x="1738" y="5842"/>
                      <a:pt x="1960" y="5805"/>
                    </a:cubicBezTo>
                    <a:cubicBezTo>
                      <a:pt x="2145" y="5805"/>
                      <a:pt x="2366" y="5842"/>
                      <a:pt x="2551" y="5879"/>
                    </a:cubicBezTo>
                    <a:cubicBezTo>
                      <a:pt x="2621" y="5893"/>
                      <a:pt x="2690" y="5899"/>
                      <a:pt x="2758" y="5899"/>
                    </a:cubicBezTo>
                    <a:cubicBezTo>
                      <a:pt x="3228" y="5899"/>
                      <a:pt x="3652" y="5597"/>
                      <a:pt x="4104" y="5435"/>
                    </a:cubicBezTo>
                    <a:cubicBezTo>
                      <a:pt x="4279" y="5360"/>
                      <a:pt x="4480" y="5319"/>
                      <a:pt x="4674" y="5319"/>
                    </a:cubicBezTo>
                    <a:cubicBezTo>
                      <a:pt x="5051" y="5319"/>
                      <a:pt x="5399" y="5475"/>
                      <a:pt x="5472" y="5842"/>
                    </a:cubicBezTo>
                    <a:cubicBezTo>
                      <a:pt x="5546" y="6027"/>
                      <a:pt x="5472" y="6249"/>
                      <a:pt x="5509" y="6471"/>
                    </a:cubicBezTo>
                    <a:cubicBezTo>
                      <a:pt x="5583" y="6951"/>
                      <a:pt x="6137" y="7136"/>
                      <a:pt x="6618" y="7247"/>
                    </a:cubicBezTo>
                    <a:cubicBezTo>
                      <a:pt x="6470" y="7838"/>
                      <a:pt x="5509" y="7949"/>
                      <a:pt x="5435" y="8578"/>
                    </a:cubicBezTo>
                    <a:cubicBezTo>
                      <a:pt x="5435" y="8985"/>
                      <a:pt x="5879" y="9280"/>
                      <a:pt x="6285" y="9391"/>
                    </a:cubicBezTo>
                    <a:cubicBezTo>
                      <a:pt x="6692" y="9502"/>
                      <a:pt x="7173" y="9576"/>
                      <a:pt x="7357" y="9983"/>
                    </a:cubicBezTo>
                    <a:cubicBezTo>
                      <a:pt x="7431" y="10168"/>
                      <a:pt x="7468" y="10389"/>
                      <a:pt x="7468" y="10611"/>
                    </a:cubicBezTo>
                    <a:cubicBezTo>
                      <a:pt x="7468" y="11092"/>
                      <a:pt x="7727" y="11535"/>
                      <a:pt x="8171" y="11757"/>
                    </a:cubicBezTo>
                    <a:cubicBezTo>
                      <a:pt x="8250" y="11779"/>
                      <a:pt x="8330" y="11789"/>
                      <a:pt x="8410" y="11789"/>
                    </a:cubicBezTo>
                    <a:cubicBezTo>
                      <a:pt x="8742" y="11789"/>
                      <a:pt x="9064" y="11611"/>
                      <a:pt x="9243" y="11314"/>
                    </a:cubicBezTo>
                    <a:cubicBezTo>
                      <a:pt x="9428" y="10907"/>
                      <a:pt x="9465" y="10463"/>
                      <a:pt x="9317" y="10057"/>
                    </a:cubicBezTo>
                    <a:cubicBezTo>
                      <a:pt x="9206" y="9798"/>
                      <a:pt x="9169" y="9539"/>
                      <a:pt x="9169" y="9243"/>
                    </a:cubicBezTo>
                    <a:cubicBezTo>
                      <a:pt x="9243" y="8689"/>
                      <a:pt x="9908" y="8393"/>
                      <a:pt x="10241" y="7912"/>
                    </a:cubicBezTo>
                    <a:cubicBezTo>
                      <a:pt x="10574" y="7395"/>
                      <a:pt x="10648" y="6729"/>
                      <a:pt x="10426" y="6175"/>
                    </a:cubicBezTo>
                    <a:cubicBezTo>
                      <a:pt x="10167" y="5583"/>
                      <a:pt x="9871" y="5066"/>
                      <a:pt x="9502" y="4622"/>
                    </a:cubicBezTo>
                    <a:lnTo>
                      <a:pt x="11498" y="3217"/>
                    </a:lnTo>
                    <a:lnTo>
                      <a:pt x="11350" y="3217"/>
                    </a:lnTo>
                    <a:cubicBezTo>
                      <a:pt x="11227" y="3233"/>
                      <a:pt x="11102" y="3240"/>
                      <a:pt x="10976" y="3240"/>
                    </a:cubicBezTo>
                    <a:cubicBezTo>
                      <a:pt x="10500" y="3240"/>
                      <a:pt x="10014" y="3134"/>
                      <a:pt x="9576" y="2958"/>
                    </a:cubicBezTo>
                    <a:cubicBezTo>
                      <a:pt x="9021" y="2699"/>
                      <a:pt x="8688" y="2108"/>
                      <a:pt x="8725" y="1479"/>
                    </a:cubicBezTo>
                    <a:lnTo>
                      <a:pt x="8725" y="1479"/>
                    </a:lnTo>
                    <a:cubicBezTo>
                      <a:pt x="8542" y="1554"/>
                      <a:pt x="8354" y="1589"/>
                      <a:pt x="8171" y="1589"/>
                    </a:cubicBezTo>
                    <a:cubicBezTo>
                      <a:pt x="7359" y="1589"/>
                      <a:pt x="6632" y="906"/>
                      <a:pt x="6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6085050" y="2705300"/>
                <a:ext cx="538875" cy="533875"/>
              </a:xfrm>
              <a:custGeom>
                <a:rect b="b" l="l" r="r" t="t"/>
                <a:pathLst>
                  <a:path extrusionOk="0" h="21355" w="21555">
                    <a:moveTo>
                      <a:pt x="8835" y="1"/>
                    </a:moveTo>
                    <a:cubicBezTo>
                      <a:pt x="8388" y="1"/>
                      <a:pt x="7922" y="80"/>
                      <a:pt x="7506" y="173"/>
                    </a:cubicBezTo>
                    <a:lnTo>
                      <a:pt x="3994" y="912"/>
                    </a:lnTo>
                    <a:cubicBezTo>
                      <a:pt x="4511" y="1097"/>
                      <a:pt x="5140" y="1060"/>
                      <a:pt x="5583" y="1393"/>
                    </a:cubicBezTo>
                    <a:cubicBezTo>
                      <a:pt x="5916" y="1688"/>
                      <a:pt x="6212" y="2021"/>
                      <a:pt x="6471" y="2428"/>
                    </a:cubicBezTo>
                    <a:cubicBezTo>
                      <a:pt x="6695" y="2680"/>
                      <a:pt x="7026" y="2912"/>
                      <a:pt x="7350" y="2912"/>
                    </a:cubicBezTo>
                    <a:cubicBezTo>
                      <a:pt x="7453" y="2912"/>
                      <a:pt x="7556" y="2888"/>
                      <a:pt x="7654" y="2835"/>
                    </a:cubicBezTo>
                    <a:lnTo>
                      <a:pt x="7654" y="2835"/>
                    </a:lnTo>
                    <a:cubicBezTo>
                      <a:pt x="7099" y="3426"/>
                      <a:pt x="6619" y="4129"/>
                      <a:pt x="6286" y="4868"/>
                    </a:cubicBezTo>
                    <a:cubicBezTo>
                      <a:pt x="5916" y="5644"/>
                      <a:pt x="5916" y="6495"/>
                      <a:pt x="6286" y="7271"/>
                    </a:cubicBezTo>
                    <a:cubicBezTo>
                      <a:pt x="6471" y="7641"/>
                      <a:pt x="6730" y="8084"/>
                      <a:pt x="6545" y="8417"/>
                    </a:cubicBezTo>
                    <a:cubicBezTo>
                      <a:pt x="6419" y="8643"/>
                      <a:pt x="6174" y="8716"/>
                      <a:pt x="5914" y="8716"/>
                    </a:cubicBezTo>
                    <a:cubicBezTo>
                      <a:pt x="5791" y="8716"/>
                      <a:pt x="5665" y="8700"/>
                      <a:pt x="5546" y="8676"/>
                    </a:cubicBezTo>
                    <a:cubicBezTo>
                      <a:pt x="5348" y="8597"/>
                      <a:pt x="5140" y="8560"/>
                      <a:pt x="4937" y="8560"/>
                    </a:cubicBezTo>
                    <a:cubicBezTo>
                      <a:pt x="4762" y="8560"/>
                      <a:pt x="4592" y="8588"/>
                      <a:pt x="4437" y="8639"/>
                    </a:cubicBezTo>
                    <a:cubicBezTo>
                      <a:pt x="4129" y="8810"/>
                      <a:pt x="4170" y="9427"/>
                      <a:pt x="4473" y="9427"/>
                    </a:cubicBezTo>
                    <a:cubicBezTo>
                      <a:pt x="4496" y="9427"/>
                      <a:pt x="4521" y="9423"/>
                      <a:pt x="4548" y="9415"/>
                    </a:cubicBezTo>
                    <a:lnTo>
                      <a:pt x="4548" y="9415"/>
                    </a:lnTo>
                    <a:cubicBezTo>
                      <a:pt x="4288" y="9556"/>
                      <a:pt x="3995" y="9620"/>
                      <a:pt x="3699" y="9620"/>
                    </a:cubicBezTo>
                    <a:cubicBezTo>
                      <a:pt x="3448" y="9620"/>
                      <a:pt x="3196" y="9574"/>
                      <a:pt x="2959" y="9489"/>
                    </a:cubicBezTo>
                    <a:cubicBezTo>
                      <a:pt x="3292" y="8795"/>
                      <a:pt x="2728" y="8143"/>
                      <a:pt x="2114" y="8143"/>
                    </a:cubicBezTo>
                    <a:cubicBezTo>
                      <a:pt x="1910" y="8143"/>
                      <a:pt x="1701" y="8214"/>
                      <a:pt x="1517" y="8380"/>
                    </a:cubicBezTo>
                    <a:cubicBezTo>
                      <a:pt x="1073" y="8861"/>
                      <a:pt x="962" y="9785"/>
                      <a:pt x="334" y="9785"/>
                    </a:cubicBezTo>
                    <a:cubicBezTo>
                      <a:pt x="260" y="10672"/>
                      <a:pt x="481" y="11560"/>
                      <a:pt x="999" y="12299"/>
                    </a:cubicBezTo>
                    <a:cubicBezTo>
                      <a:pt x="1702" y="12299"/>
                      <a:pt x="999" y="10672"/>
                      <a:pt x="1702" y="10598"/>
                    </a:cubicBezTo>
                    <a:cubicBezTo>
                      <a:pt x="1775" y="10598"/>
                      <a:pt x="1849" y="10598"/>
                      <a:pt x="1923" y="10635"/>
                    </a:cubicBezTo>
                    <a:cubicBezTo>
                      <a:pt x="2441" y="10709"/>
                      <a:pt x="2885" y="11005"/>
                      <a:pt x="3106" y="11486"/>
                    </a:cubicBezTo>
                    <a:cubicBezTo>
                      <a:pt x="3266" y="11901"/>
                      <a:pt x="2929" y="12454"/>
                      <a:pt x="2525" y="12454"/>
                    </a:cubicBezTo>
                    <a:cubicBezTo>
                      <a:pt x="2461" y="12454"/>
                      <a:pt x="2395" y="12440"/>
                      <a:pt x="2330" y="12410"/>
                    </a:cubicBezTo>
                    <a:lnTo>
                      <a:pt x="2330" y="12447"/>
                    </a:lnTo>
                    <a:cubicBezTo>
                      <a:pt x="2256" y="12427"/>
                      <a:pt x="2183" y="12417"/>
                      <a:pt x="2111" y="12417"/>
                    </a:cubicBezTo>
                    <a:cubicBezTo>
                      <a:pt x="1531" y="12417"/>
                      <a:pt x="1012" y="13038"/>
                      <a:pt x="814" y="13630"/>
                    </a:cubicBezTo>
                    <a:cubicBezTo>
                      <a:pt x="555" y="14296"/>
                      <a:pt x="481" y="15072"/>
                      <a:pt x="1" y="15589"/>
                    </a:cubicBezTo>
                    <a:lnTo>
                      <a:pt x="1332" y="15959"/>
                    </a:lnTo>
                    <a:cubicBezTo>
                      <a:pt x="1501" y="15593"/>
                      <a:pt x="1842" y="15377"/>
                      <a:pt x="2224" y="15377"/>
                    </a:cubicBezTo>
                    <a:cubicBezTo>
                      <a:pt x="2343" y="15377"/>
                      <a:pt x="2466" y="15398"/>
                      <a:pt x="2589" y="15442"/>
                    </a:cubicBezTo>
                    <a:cubicBezTo>
                      <a:pt x="2542" y="16334"/>
                      <a:pt x="3271" y="16914"/>
                      <a:pt x="4018" y="16914"/>
                    </a:cubicBezTo>
                    <a:cubicBezTo>
                      <a:pt x="4446" y="16914"/>
                      <a:pt x="4880" y="16723"/>
                      <a:pt x="5177" y="16292"/>
                    </a:cubicBezTo>
                    <a:cubicBezTo>
                      <a:pt x="5288" y="16107"/>
                      <a:pt x="5436" y="15885"/>
                      <a:pt x="5583" y="15737"/>
                    </a:cubicBezTo>
                    <a:cubicBezTo>
                      <a:pt x="5676" y="15645"/>
                      <a:pt x="5796" y="15599"/>
                      <a:pt x="5912" y="15599"/>
                    </a:cubicBezTo>
                    <a:cubicBezTo>
                      <a:pt x="6027" y="15599"/>
                      <a:pt x="6138" y="15645"/>
                      <a:pt x="6212" y="15737"/>
                    </a:cubicBezTo>
                    <a:cubicBezTo>
                      <a:pt x="5990" y="16181"/>
                      <a:pt x="6175" y="16736"/>
                      <a:pt x="6619" y="16920"/>
                    </a:cubicBezTo>
                    <a:cubicBezTo>
                      <a:pt x="6538" y="15988"/>
                      <a:pt x="7257" y="15466"/>
                      <a:pt x="7972" y="15466"/>
                    </a:cubicBezTo>
                    <a:cubicBezTo>
                      <a:pt x="8561" y="15466"/>
                      <a:pt x="9147" y="15820"/>
                      <a:pt x="9280" y="16588"/>
                    </a:cubicBezTo>
                    <a:cubicBezTo>
                      <a:pt x="9059" y="17105"/>
                      <a:pt x="8837" y="17660"/>
                      <a:pt x="8615" y="18177"/>
                    </a:cubicBezTo>
                    <a:cubicBezTo>
                      <a:pt x="9133" y="18917"/>
                      <a:pt x="9835" y="19471"/>
                      <a:pt x="10648" y="19878"/>
                    </a:cubicBezTo>
                    <a:cubicBezTo>
                      <a:pt x="10864" y="19953"/>
                      <a:pt x="11097" y="19990"/>
                      <a:pt x="11330" y="19990"/>
                    </a:cubicBezTo>
                    <a:cubicBezTo>
                      <a:pt x="12012" y="19990"/>
                      <a:pt x="12692" y="19671"/>
                      <a:pt x="12941" y="19065"/>
                    </a:cubicBezTo>
                    <a:lnTo>
                      <a:pt x="12016" y="18658"/>
                    </a:lnTo>
                    <a:cubicBezTo>
                      <a:pt x="11647" y="18251"/>
                      <a:pt x="11536" y="17697"/>
                      <a:pt x="11647" y="17179"/>
                    </a:cubicBezTo>
                    <a:cubicBezTo>
                      <a:pt x="11787" y="16759"/>
                      <a:pt x="12160" y="16508"/>
                      <a:pt x="12542" y="16508"/>
                    </a:cubicBezTo>
                    <a:cubicBezTo>
                      <a:pt x="12664" y="16508"/>
                      <a:pt x="12787" y="16534"/>
                      <a:pt x="12904" y="16588"/>
                    </a:cubicBezTo>
                    <a:cubicBezTo>
                      <a:pt x="13287" y="16797"/>
                      <a:pt x="13473" y="17333"/>
                      <a:pt x="13864" y="17333"/>
                    </a:cubicBezTo>
                    <a:cubicBezTo>
                      <a:pt x="13888" y="17333"/>
                      <a:pt x="13913" y="17331"/>
                      <a:pt x="13939" y="17327"/>
                    </a:cubicBezTo>
                    <a:cubicBezTo>
                      <a:pt x="14309" y="17290"/>
                      <a:pt x="14456" y="16846"/>
                      <a:pt x="14826" y="16773"/>
                    </a:cubicBezTo>
                    <a:cubicBezTo>
                      <a:pt x="14854" y="16767"/>
                      <a:pt x="14882" y="16765"/>
                      <a:pt x="14909" y="16765"/>
                    </a:cubicBezTo>
                    <a:cubicBezTo>
                      <a:pt x="15268" y="16765"/>
                      <a:pt x="15494" y="17205"/>
                      <a:pt x="15529" y="17549"/>
                    </a:cubicBezTo>
                    <a:cubicBezTo>
                      <a:pt x="15602" y="17956"/>
                      <a:pt x="15602" y="18399"/>
                      <a:pt x="15935" y="18621"/>
                    </a:cubicBezTo>
                    <a:cubicBezTo>
                      <a:pt x="16083" y="18732"/>
                      <a:pt x="16268" y="18806"/>
                      <a:pt x="16453" y="18880"/>
                    </a:cubicBezTo>
                    <a:cubicBezTo>
                      <a:pt x="17007" y="19139"/>
                      <a:pt x="17192" y="19804"/>
                      <a:pt x="17451" y="20359"/>
                    </a:cubicBezTo>
                    <a:cubicBezTo>
                      <a:pt x="17677" y="20843"/>
                      <a:pt x="18100" y="21354"/>
                      <a:pt x="18597" y="21354"/>
                    </a:cubicBezTo>
                    <a:cubicBezTo>
                      <a:pt x="18669" y="21354"/>
                      <a:pt x="18743" y="21344"/>
                      <a:pt x="18819" y="21320"/>
                    </a:cubicBezTo>
                    <a:cubicBezTo>
                      <a:pt x="18301" y="20470"/>
                      <a:pt x="17932" y="19508"/>
                      <a:pt x="17673" y="18547"/>
                    </a:cubicBezTo>
                    <a:lnTo>
                      <a:pt x="17673" y="18547"/>
                    </a:lnTo>
                    <a:cubicBezTo>
                      <a:pt x="17847" y="18556"/>
                      <a:pt x="18020" y="18560"/>
                      <a:pt x="18191" y="18560"/>
                    </a:cubicBezTo>
                    <a:cubicBezTo>
                      <a:pt x="18744" y="18560"/>
                      <a:pt x="19281" y="18512"/>
                      <a:pt x="19817" y="18399"/>
                    </a:cubicBezTo>
                    <a:cubicBezTo>
                      <a:pt x="19669" y="18030"/>
                      <a:pt x="19595" y="17623"/>
                      <a:pt x="19632" y="17253"/>
                    </a:cubicBezTo>
                    <a:lnTo>
                      <a:pt x="20926" y="17253"/>
                    </a:lnTo>
                    <a:cubicBezTo>
                      <a:pt x="21259" y="16403"/>
                      <a:pt x="21555" y="15368"/>
                      <a:pt x="20926" y="14702"/>
                    </a:cubicBezTo>
                    <a:cubicBezTo>
                      <a:pt x="20778" y="14591"/>
                      <a:pt x="20594" y="14406"/>
                      <a:pt x="20483" y="14259"/>
                    </a:cubicBezTo>
                    <a:cubicBezTo>
                      <a:pt x="20187" y="13852"/>
                      <a:pt x="20409" y="13260"/>
                      <a:pt x="20261" y="12817"/>
                    </a:cubicBezTo>
                    <a:cubicBezTo>
                      <a:pt x="20150" y="12410"/>
                      <a:pt x="19780" y="12151"/>
                      <a:pt x="19558" y="11781"/>
                    </a:cubicBezTo>
                    <a:cubicBezTo>
                      <a:pt x="19337" y="11449"/>
                      <a:pt x="19300" y="10857"/>
                      <a:pt x="19706" y="10709"/>
                    </a:cubicBezTo>
                    <a:cubicBezTo>
                      <a:pt x="19891" y="10672"/>
                      <a:pt x="20076" y="10709"/>
                      <a:pt x="20261" y="10635"/>
                    </a:cubicBezTo>
                    <a:cubicBezTo>
                      <a:pt x="20594" y="10414"/>
                      <a:pt x="20335" y="9896"/>
                      <a:pt x="20335" y="9489"/>
                    </a:cubicBezTo>
                    <a:cubicBezTo>
                      <a:pt x="20298" y="8750"/>
                      <a:pt x="21259" y="8084"/>
                      <a:pt x="20852" y="7493"/>
                    </a:cubicBezTo>
                    <a:cubicBezTo>
                      <a:pt x="20594" y="7086"/>
                      <a:pt x="19965" y="7160"/>
                      <a:pt x="19632" y="6790"/>
                    </a:cubicBezTo>
                    <a:cubicBezTo>
                      <a:pt x="19410" y="6458"/>
                      <a:pt x="19447" y="6014"/>
                      <a:pt x="19669" y="5681"/>
                    </a:cubicBezTo>
                    <a:cubicBezTo>
                      <a:pt x="19817" y="5496"/>
                      <a:pt x="19928" y="5349"/>
                      <a:pt x="20113" y="5164"/>
                    </a:cubicBezTo>
                    <a:cubicBezTo>
                      <a:pt x="18819" y="3463"/>
                      <a:pt x="17266" y="1947"/>
                      <a:pt x="15529" y="690"/>
                    </a:cubicBezTo>
                    <a:cubicBezTo>
                      <a:pt x="15418" y="838"/>
                      <a:pt x="15270" y="986"/>
                      <a:pt x="15122" y="1060"/>
                    </a:cubicBezTo>
                    <a:cubicBezTo>
                      <a:pt x="14927" y="1103"/>
                      <a:pt x="14745" y="1121"/>
                      <a:pt x="14568" y="1121"/>
                    </a:cubicBezTo>
                    <a:cubicBezTo>
                      <a:pt x="14443" y="1121"/>
                      <a:pt x="14320" y="1112"/>
                      <a:pt x="14198" y="1097"/>
                    </a:cubicBezTo>
                    <a:cubicBezTo>
                      <a:pt x="13606" y="1208"/>
                      <a:pt x="13052" y="1393"/>
                      <a:pt x="12571" y="1688"/>
                    </a:cubicBezTo>
                    <a:cubicBezTo>
                      <a:pt x="12320" y="1796"/>
                      <a:pt x="12025" y="1869"/>
                      <a:pt x="11742" y="1869"/>
                    </a:cubicBezTo>
                    <a:cubicBezTo>
                      <a:pt x="11441" y="1869"/>
                      <a:pt x="11154" y="1787"/>
                      <a:pt x="10944" y="1578"/>
                    </a:cubicBezTo>
                    <a:cubicBezTo>
                      <a:pt x="10722" y="1282"/>
                      <a:pt x="10538" y="986"/>
                      <a:pt x="10390" y="653"/>
                    </a:cubicBezTo>
                    <a:cubicBezTo>
                      <a:pt x="10044" y="157"/>
                      <a:pt x="9460" y="1"/>
                      <a:pt x="8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5780975" y="2917375"/>
                <a:ext cx="162700" cy="199275"/>
              </a:xfrm>
              <a:custGeom>
                <a:rect b="b" l="l" r="r" t="t"/>
                <a:pathLst>
                  <a:path extrusionOk="0" h="7971" w="6508">
                    <a:moveTo>
                      <a:pt x="5599" y="1"/>
                    </a:moveTo>
                    <a:cubicBezTo>
                      <a:pt x="5400" y="1"/>
                      <a:pt x="5196" y="67"/>
                      <a:pt x="5029" y="193"/>
                    </a:cubicBezTo>
                    <a:cubicBezTo>
                      <a:pt x="4770" y="415"/>
                      <a:pt x="4474" y="600"/>
                      <a:pt x="4104" y="711"/>
                    </a:cubicBezTo>
                    <a:lnTo>
                      <a:pt x="3439" y="711"/>
                    </a:lnTo>
                    <a:cubicBezTo>
                      <a:pt x="2847" y="711"/>
                      <a:pt x="2330" y="1117"/>
                      <a:pt x="2182" y="1672"/>
                    </a:cubicBezTo>
                    <a:lnTo>
                      <a:pt x="2182" y="1635"/>
                    </a:lnTo>
                    <a:lnTo>
                      <a:pt x="1516" y="1635"/>
                    </a:lnTo>
                    <a:cubicBezTo>
                      <a:pt x="1405" y="1635"/>
                      <a:pt x="1294" y="1635"/>
                      <a:pt x="1258" y="1709"/>
                    </a:cubicBezTo>
                    <a:cubicBezTo>
                      <a:pt x="1221" y="1820"/>
                      <a:pt x="1331" y="1968"/>
                      <a:pt x="1368" y="2078"/>
                    </a:cubicBezTo>
                    <a:cubicBezTo>
                      <a:pt x="1479" y="2300"/>
                      <a:pt x="1221" y="2559"/>
                      <a:pt x="962" y="2633"/>
                    </a:cubicBezTo>
                    <a:cubicBezTo>
                      <a:pt x="703" y="2670"/>
                      <a:pt x="444" y="2707"/>
                      <a:pt x="185" y="2781"/>
                    </a:cubicBezTo>
                    <a:cubicBezTo>
                      <a:pt x="74" y="2855"/>
                      <a:pt x="1" y="3003"/>
                      <a:pt x="74" y="3077"/>
                    </a:cubicBezTo>
                    <a:cubicBezTo>
                      <a:pt x="111" y="3114"/>
                      <a:pt x="185" y="3114"/>
                      <a:pt x="222" y="3114"/>
                    </a:cubicBezTo>
                    <a:lnTo>
                      <a:pt x="1886" y="3188"/>
                    </a:lnTo>
                    <a:cubicBezTo>
                      <a:pt x="1701" y="3225"/>
                      <a:pt x="1738" y="3483"/>
                      <a:pt x="1849" y="3594"/>
                    </a:cubicBezTo>
                    <a:cubicBezTo>
                      <a:pt x="1960" y="3742"/>
                      <a:pt x="2145" y="3779"/>
                      <a:pt x="2256" y="3927"/>
                    </a:cubicBezTo>
                    <a:cubicBezTo>
                      <a:pt x="2515" y="4149"/>
                      <a:pt x="2515" y="4519"/>
                      <a:pt x="2330" y="4740"/>
                    </a:cubicBezTo>
                    <a:cubicBezTo>
                      <a:pt x="2219" y="4888"/>
                      <a:pt x="2034" y="4962"/>
                      <a:pt x="1923" y="5073"/>
                    </a:cubicBezTo>
                    <a:cubicBezTo>
                      <a:pt x="1812" y="5221"/>
                      <a:pt x="1738" y="5443"/>
                      <a:pt x="1849" y="5554"/>
                    </a:cubicBezTo>
                    <a:cubicBezTo>
                      <a:pt x="1923" y="5591"/>
                      <a:pt x="1960" y="5628"/>
                      <a:pt x="2034" y="5628"/>
                    </a:cubicBezTo>
                    <a:lnTo>
                      <a:pt x="2551" y="5813"/>
                    </a:lnTo>
                    <a:cubicBezTo>
                      <a:pt x="2773" y="5849"/>
                      <a:pt x="2958" y="5960"/>
                      <a:pt x="3106" y="6145"/>
                    </a:cubicBezTo>
                    <a:cubicBezTo>
                      <a:pt x="3365" y="6589"/>
                      <a:pt x="2736" y="7143"/>
                      <a:pt x="2921" y="7624"/>
                    </a:cubicBezTo>
                    <a:cubicBezTo>
                      <a:pt x="3016" y="7870"/>
                      <a:pt x="3227" y="7971"/>
                      <a:pt x="3455" y="7971"/>
                    </a:cubicBezTo>
                    <a:cubicBezTo>
                      <a:pt x="3672" y="7971"/>
                      <a:pt x="3905" y="7879"/>
                      <a:pt x="4067" y="7735"/>
                    </a:cubicBezTo>
                    <a:cubicBezTo>
                      <a:pt x="4437" y="7365"/>
                      <a:pt x="4474" y="6737"/>
                      <a:pt x="4548" y="6219"/>
                    </a:cubicBezTo>
                    <a:cubicBezTo>
                      <a:pt x="4622" y="5665"/>
                      <a:pt x="4770" y="5036"/>
                      <a:pt x="5287" y="4814"/>
                    </a:cubicBezTo>
                    <a:cubicBezTo>
                      <a:pt x="5472" y="4740"/>
                      <a:pt x="5694" y="4703"/>
                      <a:pt x="5842" y="4519"/>
                    </a:cubicBezTo>
                    <a:cubicBezTo>
                      <a:pt x="6027" y="4260"/>
                      <a:pt x="5768" y="3927"/>
                      <a:pt x="5768" y="3594"/>
                    </a:cubicBezTo>
                    <a:cubicBezTo>
                      <a:pt x="5768" y="3298"/>
                      <a:pt x="6027" y="3040"/>
                      <a:pt x="6175" y="2781"/>
                    </a:cubicBezTo>
                    <a:cubicBezTo>
                      <a:pt x="6507" y="2189"/>
                      <a:pt x="6433" y="1450"/>
                      <a:pt x="6322" y="784"/>
                    </a:cubicBezTo>
                    <a:cubicBezTo>
                      <a:pt x="6286" y="526"/>
                      <a:pt x="6212" y="304"/>
                      <a:pt x="6027" y="119"/>
                    </a:cubicBezTo>
                    <a:cubicBezTo>
                      <a:pt x="5899" y="39"/>
                      <a:pt x="5750" y="1"/>
                      <a:pt x="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5635875" y="3049150"/>
                <a:ext cx="262500" cy="416525"/>
              </a:xfrm>
              <a:custGeom>
                <a:rect b="b" l="l" r="r" t="t"/>
                <a:pathLst>
                  <a:path extrusionOk="0" h="16661" w="10500">
                    <a:moveTo>
                      <a:pt x="5705" y="1"/>
                    </a:moveTo>
                    <a:cubicBezTo>
                      <a:pt x="5545" y="1"/>
                      <a:pt x="5395" y="66"/>
                      <a:pt x="5324" y="209"/>
                    </a:cubicBezTo>
                    <a:cubicBezTo>
                      <a:pt x="5435" y="652"/>
                      <a:pt x="5472" y="1096"/>
                      <a:pt x="5398" y="1540"/>
                    </a:cubicBezTo>
                    <a:cubicBezTo>
                      <a:pt x="5324" y="1983"/>
                      <a:pt x="4917" y="2316"/>
                      <a:pt x="4474" y="2353"/>
                    </a:cubicBezTo>
                    <a:cubicBezTo>
                      <a:pt x="3882" y="2353"/>
                      <a:pt x="3586" y="1688"/>
                      <a:pt x="3180" y="1281"/>
                    </a:cubicBezTo>
                    <a:cubicBezTo>
                      <a:pt x="2810" y="874"/>
                      <a:pt x="2329" y="615"/>
                      <a:pt x="1812" y="542"/>
                    </a:cubicBezTo>
                    <a:cubicBezTo>
                      <a:pt x="1608" y="523"/>
                      <a:pt x="1396" y="523"/>
                      <a:pt x="1179" y="523"/>
                    </a:cubicBezTo>
                    <a:cubicBezTo>
                      <a:pt x="961" y="523"/>
                      <a:pt x="740" y="523"/>
                      <a:pt x="518" y="505"/>
                    </a:cubicBezTo>
                    <a:lnTo>
                      <a:pt x="518" y="505"/>
                    </a:lnTo>
                    <a:cubicBezTo>
                      <a:pt x="0" y="3462"/>
                      <a:pt x="148" y="6494"/>
                      <a:pt x="924" y="9378"/>
                    </a:cubicBezTo>
                    <a:cubicBezTo>
                      <a:pt x="1257" y="10561"/>
                      <a:pt x="1664" y="11707"/>
                      <a:pt x="2181" y="12816"/>
                    </a:cubicBezTo>
                    <a:cubicBezTo>
                      <a:pt x="2773" y="14073"/>
                      <a:pt x="3475" y="15256"/>
                      <a:pt x="4289" y="16328"/>
                    </a:cubicBezTo>
                    <a:cubicBezTo>
                      <a:pt x="4547" y="16328"/>
                      <a:pt x="4806" y="16291"/>
                      <a:pt x="5065" y="16180"/>
                    </a:cubicBezTo>
                    <a:cubicBezTo>
                      <a:pt x="5598" y="16037"/>
                      <a:pt x="6144" y="15967"/>
                      <a:pt x="6690" y="15967"/>
                    </a:cubicBezTo>
                    <a:cubicBezTo>
                      <a:pt x="7697" y="15967"/>
                      <a:pt x="8701" y="16205"/>
                      <a:pt x="9612" y="16661"/>
                    </a:cubicBezTo>
                    <a:cubicBezTo>
                      <a:pt x="9428" y="16217"/>
                      <a:pt x="8873" y="16069"/>
                      <a:pt x="8392" y="15884"/>
                    </a:cubicBezTo>
                    <a:cubicBezTo>
                      <a:pt x="7949" y="15699"/>
                      <a:pt x="7468" y="15219"/>
                      <a:pt x="7653" y="14775"/>
                    </a:cubicBezTo>
                    <a:lnTo>
                      <a:pt x="7653" y="14775"/>
                    </a:lnTo>
                    <a:cubicBezTo>
                      <a:pt x="7472" y="14845"/>
                      <a:pt x="7300" y="14877"/>
                      <a:pt x="7140" y="14877"/>
                    </a:cubicBezTo>
                    <a:cubicBezTo>
                      <a:pt x="5853" y="14877"/>
                      <a:pt x="5283" y="12857"/>
                      <a:pt x="6729" y="12298"/>
                    </a:cubicBezTo>
                    <a:cubicBezTo>
                      <a:pt x="7246" y="12113"/>
                      <a:pt x="7912" y="12150"/>
                      <a:pt x="8171" y="11707"/>
                    </a:cubicBezTo>
                    <a:cubicBezTo>
                      <a:pt x="8392" y="11337"/>
                      <a:pt x="8171" y="10819"/>
                      <a:pt x="8319" y="10413"/>
                    </a:cubicBezTo>
                    <a:cubicBezTo>
                      <a:pt x="8577" y="9784"/>
                      <a:pt x="9502" y="9821"/>
                      <a:pt x="9908" y="9267"/>
                    </a:cubicBezTo>
                    <a:cubicBezTo>
                      <a:pt x="10500" y="8527"/>
                      <a:pt x="9539" y="7381"/>
                      <a:pt x="9945" y="6494"/>
                    </a:cubicBezTo>
                    <a:cubicBezTo>
                      <a:pt x="10093" y="6309"/>
                      <a:pt x="10204" y="6087"/>
                      <a:pt x="10278" y="5865"/>
                    </a:cubicBezTo>
                    <a:cubicBezTo>
                      <a:pt x="10389" y="5311"/>
                      <a:pt x="9760" y="4941"/>
                      <a:pt x="9206" y="4793"/>
                    </a:cubicBezTo>
                    <a:cubicBezTo>
                      <a:pt x="8973" y="4720"/>
                      <a:pt x="8718" y="4671"/>
                      <a:pt x="8482" y="4671"/>
                    </a:cubicBezTo>
                    <a:cubicBezTo>
                      <a:pt x="8119" y="4671"/>
                      <a:pt x="7802" y="4789"/>
                      <a:pt x="7690" y="5126"/>
                    </a:cubicBezTo>
                    <a:cubicBezTo>
                      <a:pt x="7542" y="5680"/>
                      <a:pt x="8245" y="6346"/>
                      <a:pt x="7912" y="6790"/>
                    </a:cubicBezTo>
                    <a:cubicBezTo>
                      <a:pt x="7025" y="6790"/>
                      <a:pt x="6174" y="6383"/>
                      <a:pt x="5620" y="5643"/>
                    </a:cubicBezTo>
                    <a:cubicBezTo>
                      <a:pt x="5952" y="5459"/>
                      <a:pt x="6100" y="5015"/>
                      <a:pt x="5989" y="4645"/>
                    </a:cubicBezTo>
                    <a:cubicBezTo>
                      <a:pt x="5861" y="4323"/>
                      <a:pt x="5536" y="4113"/>
                      <a:pt x="5185" y="4113"/>
                    </a:cubicBezTo>
                    <a:cubicBezTo>
                      <a:pt x="5133" y="4113"/>
                      <a:pt x="5081" y="4118"/>
                      <a:pt x="5028" y="4128"/>
                    </a:cubicBezTo>
                    <a:cubicBezTo>
                      <a:pt x="6174" y="3832"/>
                      <a:pt x="6507" y="2353"/>
                      <a:pt x="6470" y="1170"/>
                    </a:cubicBezTo>
                    <a:cubicBezTo>
                      <a:pt x="6507" y="837"/>
                      <a:pt x="6396" y="468"/>
                      <a:pt x="6174" y="209"/>
                    </a:cubicBezTo>
                    <a:cubicBezTo>
                      <a:pt x="6060" y="75"/>
                      <a:pt x="5876" y="1"/>
                      <a:pt x="5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5916850" y="3438100"/>
                <a:ext cx="244025" cy="230000"/>
              </a:xfrm>
              <a:custGeom>
                <a:rect b="b" l="l" r="r" t="t"/>
                <a:pathLst>
                  <a:path extrusionOk="0" h="9200" w="9761">
                    <a:moveTo>
                      <a:pt x="7909" y="0"/>
                    </a:moveTo>
                    <a:cubicBezTo>
                      <a:pt x="7760" y="0"/>
                      <a:pt x="7610" y="33"/>
                      <a:pt x="7468" y="105"/>
                    </a:cubicBezTo>
                    <a:cubicBezTo>
                      <a:pt x="7062" y="289"/>
                      <a:pt x="6655" y="511"/>
                      <a:pt x="6248" y="770"/>
                    </a:cubicBezTo>
                    <a:cubicBezTo>
                      <a:pt x="5889" y="939"/>
                      <a:pt x="5506" y="1024"/>
                      <a:pt x="5126" y="1024"/>
                    </a:cubicBezTo>
                    <a:cubicBezTo>
                      <a:pt x="4841" y="1024"/>
                      <a:pt x="4558" y="976"/>
                      <a:pt x="4289" y="881"/>
                    </a:cubicBezTo>
                    <a:cubicBezTo>
                      <a:pt x="3857" y="719"/>
                      <a:pt x="3407" y="459"/>
                      <a:pt x="2993" y="459"/>
                    </a:cubicBezTo>
                    <a:cubicBezTo>
                      <a:pt x="2840" y="459"/>
                      <a:pt x="2691" y="495"/>
                      <a:pt x="2551" y="585"/>
                    </a:cubicBezTo>
                    <a:cubicBezTo>
                      <a:pt x="2255" y="770"/>
                      <a:pt x="2108" y="1177"/>
                      <a:pt x="1886" y="1472"/>
                    </a:cubicBezTo>
                    <a:cubicBezTo>
                      <a:pt x="1621" y="1786"/>
                      <a:pt x="1230" y="1957"/>
                      <a:pt x="827" y="1957"/>
                    </a:cubicBezTo>
                    <a:cubicBezTo>
                      <a:pt x="611" y="1957"/>
                      <a:pt x="391" y="1908"/>
                      <a:pt x="185" y="1805"/>
                    </a:cubicBezTo>
                    <a:lnTo>
                      <a:pt x="185" y="1805"/>
                    </a:lnTo>
                    <a:lnTo>
                      <a:pt x="222" y="2101"/>
                    </a:lnTo>
                    <a:cubicBezTo>
                      <a:pt x="0" y="2397"/>
                      <a:pt x="37" y="2877"/>
                      <a:pt x="333" y="3136"/>
                    </a:cubicBezTo>
                    <a:cubicBezTo>
                      <a:pt x="666" y="3358"/>
                      <a:pt x="998" y="3580"/>
                      <a:pt x="1368" y="3691"/>
                    </a:cubicBezTo>
                    <a:cubicBezTo>
                      <a:pt x="1738" y="3839"/>
                      <a:pt x="1997" y="4171"/>
                      <a:pt x="2108" y="4541"/>
                    </a:cubicBezTo>
                    <a:cubicBezTo>
                      <a:pt x="2144" y="4837"/>
                      <a:pt x="1960" y="5170"/>
                      <a:pt x="2108" y="5428"/>
                    </a:cubicBezTo>
                    <a:cubicBezTo>
                      <a:pt x="2255" y="5798"/>
                      <a:pt x="2810" y="5835"/>
                      <a:pt x="3069" y="6168"/>
                    </a:cubicBezTo>
                    <a:cubicBezTo>
                      <a:pt x="3401" y="6537"/>
                      <a:pt x="3217" y="7203"/>
                      <a:pt x="3586" y="7536"/>
                    </a:cubicBezTo>
                    <a:cubicBezTo>
                      <a:pt x="3808" y="7684"/>
                      <a:pt x="4030" y="7794"/>
                      <a:pt x="4326" y="7831"/>
                    </a:cubicBezTo>
                    <a:cubicBezTo>
                      <a:pt x="5065" y="8053"/>
                      <a:pt x="5768" y="8497"/>
                      <a:pt x="6322" y="9051"/>
                    </a:cubicBezTo>
                    <a:cubicBezTo>
                      <a:pt x="6692" y="9125"/>
                      <a:pt x="7062" y="9162"/>
                      <a:pt x="7431" y="9199"/>
                    </a:cubicBezTo>
                    <a:cubicBezTo>
                      <a:pt x="7394" y="8164"/>
                      <a:pt x="7653" y="7129"/>
                      <a:pt x="8171" y="6242"/>
                    </a:cubicBezTo>
                    <a:cubicBezTo>
                      <a:pt x="8319" y="6057"/>
                      <a:pt x="8430" y="5872"/>
                      <a:pt x="8540" y="5650"/>
                    </a:cubicBezTo>
                    <a:cubicBezTo>
                      <a:pt x="8614" y="5133"/>
                      <a:pt x="8577" y="4615"/>
                      <a:pt x="8430" y="4134"/>
                    </a:cubicBezTo>
                    <a:cubicBezTo>
                      <a:pt x="8356" y="3654"/>
                      <a:pt x="8393" y="3025"/>
                      <a:pt x="8873" y="2803"/>
                    </a:cubicBezTo>
                    <a:cubicBezTo>
                      <a:pt x="9058" y="2692"/>
                      <a:pt x="9280" y="2692"/>
                      <a:pt x="9465" y="2582"/>
                    </a:cubicBezTo>
                    <a:cubicBezTo>
                      <a:pt x="9650" y="2471"/>
                      <a:pt x="9760" y="2212"/>
                      <a:pt x="9613" y="2064"/>
                    </a:cubicBezTo>
                    <a:cubicBezTo>
                      <a:pt x="9539" y="1990"/>
                      <a:pt x="9391" y="1990"/>
                      <a:pt x="9280" y="1916"/>
                    </a:cubicBezTo>
                    <a:cubicBezTo>
                      <a:pt x="8762" y="1731"/>
                      <a:pt x="9021" y="881"/>
                      <a:pt x="8762" y="400"/>
                    </a:cubicBezTo>
                    <a:cubicBezTo>
                      <a:pt x="8536" y="149"/>
                      <a:pt x="8225" y="0"/>
                      <a:pt x="7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15"/>
            <p:cNvGrpSpPr/>
            <p:nvPr/>
          </p:nvGrpSpPr>
          <p:grpSpPr>
            <a:xfrm>
              <a:off x="476337" y="3766135"/>
              <a:ext cx="1009036" cy="1009036"/>
              <a:chOff x="476337" y="3766135"/>
              <a:chExt cx="1009036" cy="1009036"/>
            </a:xfrm>
          </p:grpSpPr>
          <p:sp>
            <p:nvSpPr>
              <p:cNvPr id="539" name="Google Shape;539;p15"/>
              <p:cNvSpPr/>
              <p:nvPr/>
            </p:nvSpPr>
            <p:spPr>
              <a:xfrm>
                <a:off x="476337" y="3766135"/>
                <a:ext cx="1009036" cy="1009036"/>
              </a:xfrm>
              <a:custGeom>
                <a:rect b="b" l="l" r="r" t="t"/>
                <a:pathLst>
                  <a:path extrusionOk="0" h="56418" w="56418">
                    <a:moveTo>
                      <a:pt x="28209" y="0"/>
                    </a:moveTo>
                    <a:cubicBezTo>
                      <a:pt x="12644" y="0"/>
                      <a:pt x="0" y="12644"/>
                      <a:pt x="0" y="28209"/>
                    </a:cubicBezTo>
                    <a:cubicBezTo>
                      <a:pt x="0" y="43811"/>
                      <a:pt x="12644" y="56418"/>
                      <a:pt x="28209" y="56418"/>
                    </a:cubicBezTo>
                    <a:cubicBezTo>
                      <a:pt x="43810" y="56418"/>
                      <a:pt x="56417" y="43811"/>
                      <a:pt x="56417" y="28209"/>
                    </a:cubicBezTo>
                    <a:cubicBezTo>
                      <a:pt x="56417" y="12644"/>
                      <a:pt x="43810" y="0"/>
                      <a:pt x="28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1115725" y="3930283"/>
                <a:ext cx="152774" cy="143670"/>
              </a:xfrm>
              <a:custGeom>
                <a:rect b="b" l="l" r="r" t="t"/>
                <a:pathLst>
                  <a:path extrusionOk="0" h="8033" w="8542">
                    <a:moveTo>
                      <a:pt x="3751" y="0"/>
                    </a:moveTo>
                    <a:cubicBezTo>
                      <a:pt x="3080" y="0"/>
                      <a:pt x="2421" y="189"/>
                      <a:pt x="1849" y="582"/>
                    </a:cubicBezTo>
                    <a:cubicBezTo>
                      <a:pt x="223" y="1692"/>
                      <a:pt x="1" y="4206"/>
                      <a:pt x="1332" y="6091"/>
                    </a:cubicBezTo>
                    <a:cubicBezTo>
                      <a:pt x="2186" y="7336"/>
                      <a:pt x="3524" y="8033"/>
                      <a:pt x="4813" y="8033"/>
                    </a:cubicBezTo>
                    <a:cubicBezTo>
                      <a:pt x="5477" y="8033"/>
                      <a:pt x="6127" y="7848"/>
                      <a:pt x="6693" y="7459"/>
                    </a:cubicBezTo>
                    <a:cubicBezTo>
                      <a:pt x="8319" y="6313"/>
                      <a:pt x="8541" y="3873"/>
                      <a:pt x="7210" y="1950"/>
                    </a:cubicBezTo>
                    <a:cubicBezTo>
                      <a:pt x="6361" y="689"/>
                      <a:pt x="5034" y="0"/>
                      <a:pt x="37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1347819" y="3960527"/>
                <a:ext cx="104484" cy="132277"/>
              </a:xfrm>
              <a:custGeom>
                <a:rect b="b" l="l" r="r" t="t"/>
                <a:pathLst>
                  <a:path extrusionOk="0" h="7396" w="5842">
                    <a:moveTo>
                      <a:pt x="1738" y="1"/>
                    </a:moveTo>
                    <a:cubicBezTo>
                      <a:pt x="185" y="1147"/>
                      <a:pt x="1" y="3587"/>
                      <a:pt x="1295" y="5435"/>
                    </a:cubicBezTo>
                    <a:cubicBezTo>
                      <a:pt x="2172" y="6693"/>
                      <a:pt x="3536" y="7396"/>
                      <a:pt x="4837" y="7396"/>
                    </a:cubicBezTo>
                    <a:cubicBezTo>
                      <a:pt x="5180" y="7396"/>
                      <a:pt x="5518" y="7347"/>
                      <a:pt x="5842" y="7247"/>
                    </a:cubicBezTo>
                    <a:cubicBezTo>
                      <a:pt x="4844" y="4622"/>
                      <a:pt x="3476" y="2182"/>
                      <a:pt x="1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911766" y="4332231"/>
                <a:ext cx="183178" cy="180585"/>
              </a:xfrm>
              <a:custGeom>
                <a:rect b="b" l="l" r="r" t="t"/>
                <a:pathLst>
                  <a:path extrusionOk="0" h="10097" w="10242">
                    <a:moveTo>
                      <a:pt x="5126" y="0"/>
                    </a:moveTo>
                    <a:cubicBezTo>
                      <a:pt x="5081" y="0"/>
                      <a:pt x="5036" y="1"/>
                      <a:pt x="4991" y="2"/>
                    </a:cubicBezTo>
                    <a:cubicBezTo>
                      <a:pt x="2182" y="76"/>
                      <a:pt x="0" y="2405"/>
                      <a:pt x="74" y="5178"/>
                    </a:cubicBezTo>
                    <a:cubicBezTo>
                      <a:pt x="147" y="7941"/>
                      <a:pt x="2365" y="10097"/>
                      <a:pt x="5112" y="10097"/>
                    </a:cubicBezTo>
                    <a:cubicBezTo>
                      <a:pt x="5158" y="10097"/>
                      <a:pt x="5204" y="10096"/>
                      <a:pt x="5250" y="10095"/>
                    </a:cubicBezTo>
                    <a:cubicBezTo>
                      <a:pt x="8023" y="10021"/>
                      <a:pt x="10241" y="7729"/>
                      <a:pt x="10167" y="4919"/>
                    </a:cubicBezTo>
                    <a:cubicBezTo>
                      <a:pt x="10095" y="2191"/>
                      <a:pt x="7839" y="0"/>
                      <a:pt x="5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60775" y="4138946"/>
                <a:ext cx="234776" cy="180799"/>
              </a:xfrm>
              <a:custGeom>
                <a:rect b="b" l="l" r="r" t="t"/>
                <a:pathLst>
                  <a:path extrusionOk="0" h="10109" w="13127">
                    <a:moveTo>
                      <a:pt x="6560" y="0"/>
                    </a:moveTo>
                    <a:cubicBezTo>
                      <a:pt x="5571" y="0"/>
                      <a:pt x="4572" y="289"/>
                      <a:pt x="3697" y="896"/>
                    </a:cubicBezTo>
                    <a:cubicBezTo>
                      <a:pt x="0" y="3484"/>
                      <a:pt x="1257" y="9214"/>
                      <a:pt x="5694" y="10028"/>
                    </a:cubicBezTo>
                    <a:cubicBezTo>
                      <a:pt x="6008" y="10083"/>
                      <a:pt x="6315" y="10109"/>
                      <a:pt x="6615" y="10109"/>
                    </a:cubicBezTo>
                    <a:cubicBezTo>
                      <a:pt x="10551" y="10109"/>
                      <a:pt x="13126" y="5588"/>
                      <a:pt x="10722" y="2153"/>
                    </a:cubicBezTo>
                    <a:cubicBezTo>
                      <a:pt x="9739" y="758"/>
                      <a:pt x="8162" y="0"/>
                      <a:pt x="6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1165269" y="4240904"/>
                <a:ext cx="146800" cy="149250"/>
              </a:xfrm>
              <a:custGeom>
                <a:rect b="b" l="l" r="r" t="t"/>
                <a:pathLst>
                  <a:path extrusionOk="0" h="8345" w="8208">
                    <a:moveTo>
                      <a:pt x="4428" y="1"/>
                    </a:moveTo>
                    <a:cubicBezTo>
                      <a:pt x="2810" y="1"/>
                      <a:pt x="1231" y="1271"/>
                      <a:pt x="666" y="3156"/>
                    </a:cubicBezTo>
                    <a:cubicBezTo>
                      <a:pt x="0" y="5374"/>
                      <a:pt x="1036" y="7666"/>
                      <a:pt x="2921" y="8221"/>
                    </a:cubicBezTo>
                    <a:cubicBezTo>
                      <a:pt x="3205" y="8304"/>
                      <a:pt x="3493" y="8344"/>
                      <a:pt x="3780" y="8344"/>
                    </a:cubicBezTo>
                    <a:cubicBezTo>
                      <a:pt x="5398" y="8344"/>
                      <a:pt x="6977" y="7073"/>
                      <a:pt x="7542" y="5189"/>
                    </a:cubicBezTo>
                    <a:cubicBezTo>
                      <a:pt x="8208" y="2971"/>
                      <a:pt x="7173" y="679"/>
                      <a:pt x="5287" y="124"/>
                    </a:cubicBezTo>
                    <a:cubicBezTo>
                      <a:pt x="5003" y="41"/>
                      <a:pt x="4715" y="1"/>
                      <a:pt x="4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869365" y="4057139"/>
                <a:ext cx="42405" cy="35663"/>
              </a:xfrm>
              <a:custGeom>
                <a:rect b="b" l="l" r="r" t="t"/>
                <a:pathLst>
                  <a:path extrusionOk="0" h="1994" w="2371">
                    <a:moveTo>
                      <a:pt x="1164" y="0"/>
                    </a:moveTo>
                    <a:cubicBezTo>
                      <a:pt x="677" y="0"/>
                      <a:pt x="239" y="315"/>
                      <a:pt x="115" y="812"/>
                    </a:cubicBezTo>
                    <a:cubicBezTo>
                      <a:pt x="1" y="1469"/>
                      <a:pt x="527" y="1993"/>
                      <a:pt x="1113" y="1993"/>
                    </a:cubicBezTo>
                    <a:cubicBezTo>
                      <a:pt x="1285" y="1993"/>
                      <a:pt x="1463" y="1948"/>
                      <a:pt x="1631" y="1847"/>
                    </a:cubicBezTo>
                    <a:cubicBezTo>
                      <a:pt x="2370" y="1403"/>
                      <a:pt x="2259" y="294"/>
                      <a:pt x="1446" y="35"/>
                    </a:cubicBezTo>
                    <a:cubicBezTo>
                      <a:pt x="1352" y="12"/>
                      <a:pt x="1257" y="0"/>
                      <a:pt x="1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988187" y="3835958"/>
                <a:ext cx="60773" cy="51509"/>
              </a:xfrm>
              <a:custGeom>
                <a:rect b="b" l="l" r="r" t="t"/>
                <a:pathLst>
                  <a:path extrusionOk="0" h="2880" w="3398">
                    <a:moveTo>
                      <a:pt x="1668" y="1"/>
                    </a:moveTo>
                    <a:cubicBezTo>
                      <a:pt x="964" y="1"/>
                      <a:pt x="331" y="476"/>
                      <a:pt x="144" y="1161"/>
                    </a:cubicBezTo>
                    <a:cubicBezTo>
                      <a:pt x="1" y="2110"/>
                      <a:pt x="751" y="2880"/>
                      <a:pt x="1596" y="2880"/>
                    </a:cubicBezTo>
                    <a:cubicBezTo>
                      <a:pt x="1838" y="2880"/>
                      <a:pt x="2087" y="2817"/>
                      <a:pt x="2326" y="2677"/>
                    </a:cubicBezTo>
                    <a:cubicBezTo>
                      <a:pt x="3398" y="2049"/>
                      <a:pt x="3250" y="459"/>
                      <a:pt x="2067" y="52"/>
                    </a:cubicBezTo>
                    <a:cubicBezTo>
                      <a:pt x="1933" y="17"/>
                      <a:pt x="1799" y="1"/>
                      <a:pt x="1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949109" y="4656128"/>
                <a:ext cx="64153" cy="51616"/>
              </a:xfrm>
              <a:custGeom>
                <a:rect b="b" l="l" r="r" t="t"/>
                <a:pathLst>
                  <a:path extrusionOk="0" h="2886" w="3587">
                    <a:moveTo>
                      <a:pt x="1658" y="0"/>
                    </a:moveTo>
                    <a:cubicBezTo>
                      <a:pt x="889" y="0"/>
                      <a:pt x="239" y="477"/>
                      <a:pt x="111" y="1147"/>
                    </a:cubicBezTo>
                    <a:cubicBezTo>
                      <a:pt x="0" y="1923"/>
                      <a:pt x="629" y="2700"/>
                      <a:pt x="1516" y="2848"/>
                    </a:cubicBezTo>
                    <a:cubicBezTo>
                      <a:pt x="1643" y="2873"/>
                      <a:pt x="1769" y="2885"/>
                      <a:pt x="1892" y="2885"/>
                    </a:cubicBezTo>
                    <a:cubicBezTo>
                      <a:pt x="2661" y="2885"/>
                      <a:pt x="3311" y="2408"/>
                      <a:pt x="3439" y="1738"/>
                    </a:cubicBezTo>
                    <a:cubicBezTo>
                      <a:pt x="3586" y="962"/>
                      <a:pt x="2958" y="186"/>
                      <a:pt x="2034" y="38"/>
                    </a:cubicBezTo>
                    <a:cubicBezTo>
                      <a:pt x="1907" y="12"/>
                      <a:pt x="1781" y="0"/>
                      <a:pt x="1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64111" y="3934271"/>
                <a:ext cx="64171" cy="51884"/>
              </a:xfrm>
              <a:custGeom>
                <a:rect b="b" l="l" r="r" t="t"/>
                <a:pathLst>
                  <a:path extrusionOk="0" h="2901" w="3588">
                    <a:moveTo>
                      <a:pt x="1740" y="0"/>
                    </a:moveTo>
                    <a:cubicBezTo>
                      <a:pt x="951" y="0"/>
                      <a:pt x="279" y="458"/>
                      <a:pt x="149" y="1173"/>
                    </a:cubicBezTo>
                    <a:cubicBezTo>
                      <a:pt x="1" y="1949"/>
                      <a:pt x="629" y="2689"/>
                      <a:pt x="1554" y="2874"/>
                    </a:cubicBezTo>
                    <a:cubicBezTo>
                      <a:pt x="1666" y="2891"/>
                      <a:pt x="1776" y="2900"/>
                      <a:pt x="1885" y="2900"/>
                    </a:cubicBezTo>
                    <a:cubicBezTo>
                      <a:pt x="2674" y="2900"/>
                      <a:pt x="3346" y="2442"/>
                      <a:pt x="3476" y="1727"/>
                    </a:cubicBezTo>
                    <a:cubicBezTo>
                      <a:pt x="3587" y="951"/>
                      <a:pt x="2959" y="212"/>
                      <a:pt x="2071" y="27"/>
                    </a:cubicBezTo>
                    <a:cubicBezTo>
                      <a:pt x="1959" y="9"/>
                      <a:pt x="1848" y="0"/>
                      <a:pt x="1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1013251" y="4151167"/>
                <a:ext cx="51598" cy="60183"/>
              </a:xfrm>
              <a:custGeom>
                <a:rect b="b" l="l" r="r" t="t"/>
                <a:pathLst>
                  <a:path extrusionOk="0" h="3365" w="2885">
                    <a:moveTo>
                      <a:pt x="1442" y="0"/>
                    </a:moveTo>
                    <a:cubicBezTo>
                      <a:pt x="629" y="0"/>
                      <a:pt x="0" y="740"/>
                      <a:pt x="0" y="1664"/>
                    </a:cubicBezTo>
                    <a:cubicBezTo>
                      <a:pt x="0" y="2588"/>
                      <a:pt x="629" y="3365"/>
                      <a:pt x="1442" y="3365"/>
                    </a:cubicBezTo>
                    <a:cubicBezTo>
                      <a:pt x="2219" y="3365"/>
                      <a:pt x="2884" y="2588"/>
                      <a:pt x="2884" y="1664"/>
                    </a:cubicBezTo>
                    <a:cubicBezTo>
                      <a:pt x="2884" y="740"/>
                      <a:pt x="221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1273757" y="4531165"/>
                <a:ext cx="60863" cy="52332"/>
              </a:xfrm>
              <a:custGeom>
                <a:rect b="b" l="l" r="r" t="t"/>
                <a:pathLst>
                  <a:path extrusionOk="0" h="2926" w="3403">
                    <a:moveTo>
                      <a:pt x="1923" y="0"/>
                    </a:moveTo>
                    <a:cubicBezTo>
                      <a:pt x="666" y="0"/>
                      <a:pt x="1" y="1479"/>
                      <a:pt x="814" y="2403"/>
                    </a:cubicBezTo>
                    <a:cubicBezTo>
                      <a:pt x="1118" y="2762"/>
                      <a:pt x="1519" y="2925"/>
                      <a:pt x="1915" y="2925"/>
                    </a:cubicBezTo>
                    <a:cubicBezTo>
                      <a:pt x="2579" y="2925"/>
                      <a:pt x="3226" y="2466"/>
                      <a:pt x="3365" y="1701"/>
                    </a:cubicBezTo>
                    <a:cubicBezTo>
                      <a:pt x="3402" y="814"/>
                      <a:pt x="2774" y="74"/>
                      <a:pt x="1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1411114" y="4421548"/>
                <a:ext cx="51115" cy="57393"/>
              </a:xfrm>
              <a:custGeom>
                <a:rect b="b" l="l" r="r" t="t"/>
                <a:pathLst>
                  <a:path extrusionOk="0" h="3209" w="2858">
                    <a:moveTo>
                      <a:pt x="2344" y="0"/>
                    </a:moveTo>
                    <a:cubicBezTo>
                      <a:pt x="659" y="0"/>
                      <a:pt x="0" y="2374"/>
                      <a:pt x="1601" y="3209"/>
                    </a:cubicBezTo>
                    <a:lnTo>
                      <a:pt x="1674" y="3209"/>
                    </a:lnTo>
                    <a:cubicBezTo>
                      <a:pt x="2118" y="2173"/>
                      <a:pt x="2525" y="1138"/>
                      <a:pt x="2858" y="66"/>
                    </a:cubicBezTo>
                    <a:lnTo>
                      <a:pt x="2673" y="29"/>
                    </a:lnTo>
                    <a:cubicBezTo>
                      <a:pt x="2559" y="10"/>
                      <a:pt x="2449" y="0"/>
                      <a:pt x="2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48848" y="4447572"/>
                <a:ext cx="124998" cy="103948"/>
              </a:xfrm>
              <a:custGeom>
                <a:rect b="b" l="l" r="r" t="t"/>
                <a:pathLst>
                  <a:path extrusionOk="0" h="5812" w="6989">
                    <a:moveTo>
                      <a:pt x="3048" y="1"/>
                    </a:moveTo>
                    <a:cubicBezTo>
                      <a:pt x="2184" y="1"/>
                      <a:pt x="1382" y="357"/>
                      <a:pt x="888" y="1056"/>
                    </a:cubicBezTo>
                    <a:cubicBezTo>
                      <a:pt x="1" y="2276"/>
                      <a:pt x="481" y="4088"/>
                      <a:pt x="1923" y="5123"/>
                    </a:cubicBezTo>
                    <a:cubicBezTo>
                      <a:pt x="2551" y="5585"/>
                      <a:pt x="3275" y="5812"/>
                      <a:pt x="3963" y="5812"/>
                    </a:cubicBezTo>
                    <a:cubicBezTo>
                      <a:pt x="4814" y="5812"/>
                      <a:pt x="5610" y="5465"/>
                      <a:pt x="6101" y="4790"/>
                    </a:cubicBezTo>
                    <a:cubicBezTo>
                      <a:pt x="6988" y="3570"/>
                      <a:pt x="6545" y="1722"/>
                      <a:pt x="5103" y="686"/>
                    </a:cubicBezTo>
                    <a:cubicBezTo>
                      <a:pt x="4463" y="227"/>
                      <a:pt x="3736" y="1"/>
                      <a:pt x="3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3" name="Google Shape;553;p15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554" name="Google Shape;554;p15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7" name="Google Shape;557;p15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558" name="Google Shape;558;p15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5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0" name="Google Shape;560;p15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15"/>
          <p:cNvGrpSpPr/>
          <p:nvPr/>
        </p:nvGrpSpPr>
        <p:grpSpPr>
          <a:xfrm>
            <a:off x="508636" y="469704"/>
            <a:ext cx="8126727" cy="4204091"/>
            <a:chOff x="508636" y="469704"/>
            <a:chExt cx="8126727" cy="4204091"/>
          </a:xfrm>
        </p:grpSpPr>
        <p:sp>
          <p:nvSpPr>
            <p:cNvPr id="562" name="Google Shape;562;p15"/>
            <p:cNvSpPr/>
            <p:nvPr/>
          </p:nvSpPr>
          <p:spPr>
            <a:xfrm flipH="1">
              <a:off x="6630305" y="1527349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flipH="1">
              <a:off x="1685012" y="2878909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flipH="1">
              <a:off x="5242671" y="582086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flipH="1">
              <a:off x="3109977" y="428112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flipH="1">
              <a:off x="654596" y="1915191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flipH="1">
              <a:off x="8178589" y="1835804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flipH="1">
              <a:off x="7220547" y="3869868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flipH="1">
              <a:off x="6538434" y="795200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flipH="1">
              <a:off x="3647965" y="667175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flipH="1" rot="5400000">
              <a:off x="661912" y="1402616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flipH="1">
              <a:off x="8578354" y="1408588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>
              <a:off x="4635582" y="414427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 flipH="1">
              <a:off x="1419583" y="203051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 flipH="1">
              <a:off x="7379938" y="151289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 flipH="1">
              <a:off x="520352" y="2702017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 flipH="1">
              <a:off x="6478119" y="3601790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 flipH="1">
              <a:off x="7343216" y="490758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 flipH="1">
              <a:off x="7401281" y="1927533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3545541" y="465660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971291" y="3501436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8086581" y="2907119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 flipH="1">
              <a:off x="7593949" y="4019967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 flipH="1">
              <a:off x="2444225" y="986057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 flipH="1">
              <a:off x="4385614" y="506380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508636" y="127825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615030" y="2266453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 flipH="1">
              <a:off x="5812501" y="46970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 flipH="1" rot="5400000">
              <a:off x="1156773" y="885999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 flipH="1" rot="5400000">
              <a:off x="1787158" y="1343330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 flipH="1" rot="5400000">
              <a:off x="1638181" y="545162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 flipH="1">
              <a:off x="742339" y="4516719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15"/>
          <p:cNvSpPr txBox="1"/>
          <p:nvPr>
            <p:ph idx="1" type="subTitle"/>
          </p:nvPr>
        </p:nvSpPr>
        <p:spPr>
          <a:xfrm>
            <a:off x="2921675" y="2541375"/>
            <a:ext cx="33009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4" name="Google Shape;594;p15"/>
          <p:cNvSpPr txBox="1"/>
          <p:nvPr>
            <p:ph type="title"/>
          </p:nvPr>
        </p:nvSpPr>
        <p:spPr>
          <a:xfrm>
            <a:off x="2645850" y="1546925"/>
            <a:ext cx="3852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5" name="Google Shape;595;p15"/>
          <p:cNvGrpSpPr/>
          <p:nvPr/>
        </p:nvGrpSpPr>
        <p:grpSpPr>
          <a:xfrm>
            <a:off x="202699" y="194408"/>
            <a:ext cx="8738603" cy="4754684"/>
            <a:chOff x="202699" y="194408"/>
            <a:chExt cx="8738603" cy="4754684"/>
          </a:xfrm>
        </p:grpSpPr>
        <p:sp>
          <p:nvSpPr>
            <p:cNvPr id="596" name="Google Shape;596;p15"/>
            <p:cNvSpPr/>
            <p:nvPr/>
          </p:nvSpPr>
          <p:spPr>
            <a:xfrm>
              <a:off x="6527951" y="2053439"/>
              <a:ext cx="2413351" cy="2895653"/>
            </a:xfrm>
            <a:custGeom>
              <a:rect b="b" l="l" r="r" t="t"/>
              <a:pathLst>
                <a:path extrusionOk="0" h="113555" w="96092">
                  <a:moveTo>
                    <a:pt x="0" y="7495"/>
                  </a:moveTo>
                  <a:cubicBezTo>
                    <a:pt x="4386" y="6299"/>
                    <a:pt x="21531" y="-1676"/>
                    <a:pt x="26316" y="318"/>
                  </a:cubicBezTo>
                  <a:cubicBezTo>
                    <a:pt x="31101" y="2312"/>
                    <a:pt x="24455" y="14407"/>
                    <a:pt x="28708" y="19457"/>
                  </a:cubicBezTo>
                  <a:cubicBezTo>
                    <a:pt x="32961" y="24508"/>
                    <a:pt x="48777" y="23843"/>
                    <a:pt x="51834" y="30621"/>
                  </a:cubicBezTo>
                  <a:cubicBezTo>
                    <a:pt x="54891" y="37399"/>
                    <a:pt x="45256" y="50292"/>
                    <a:pt x="47050" y="60127"/>
                  </a:cubicBezTo>
                  <a:cubicBezTo>
                    <a:pt x="48844" y="69962"/>
                    <a:pt x="54426" y="80727"/>
                    <a:pt x="62600" y="89632"/>
                  </a:cubicBezTo>
                  <a:cubicBezTo>
                    <a:pt x="70774" y="98537"/>
                    <a:pt x="90510" y="109568"/>
                    <a:pt x="96092" y="113555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597" name="Google Shape;597;p15"/>
            <p:cNvSpPr/>
            <p:nvPr/>
          </p:nvSpPr>
          <p:spPr>
            <a:xfrm>
              <a:off x="202699" y="194408"/>
              <a:ext cx="2403330" cy="2648787"/>
            </a:xfrm>
            <a:custGeom>
              <a:rect b="b" l="l" r="r" t="t"/>
              <a:pathLst>
                <a:path extrusionOk="0" h="103874" w="95693">
                  <a:moveTo>
                    <a:pt x="95693" y="96491"/>
                  </a:moveTo>
                  <a:cubicBezTo>
                    <a:pt x="92237" y="97621"/>
                    <a:pt x="78016" y="106193"/>
                    <a:pt x="74959" y="103269"/>
                  </a:cubicBezTo>
                  <a:cubicBezTo>
                    <a:pt x="71902" y="100345"/>
                    <a:pt x="82735" y="81273"/>
                    <a:pt x="77352" y="78947"/>
                  </a:cubicBezTo>
                  <a:cubicBezTo>
                    <a:pt x="71969" y="76621"/>
                    <a:pt x="50837" y="90377"/>
                    <a:pt x="42663" y="89314"/>
                  </a:cubicBezTo>
                  <a:cubicBezTo>
                    <a:pt x="34489" y="88251"/>
                    <a:pt x="27445" y="82867"/>
                    <a:pt x="28309" y="72567"/>
                  </a:cubicBezTo>
                  <a:cubicBezTo>
                    <a:pt x="29173" y="62267"/>
                    <a:pt x="52564" y="39607"/>
                    <a:pt x="47846" y="27512"/>
                  </a:cubicBezTo>
                  <a:cubicBezTo>
                    <a:pt x="43128" y="15418"/>
                    <a:pt x="7974" y="458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16"/>
          <p:cNvGrpSpPr/>
          <p:nvPr/>
        </p:nvGrpSpPr>
        <p:grpSpPr>
          <a:xfrm>
            <a:off x="508636" y="449414"/>
            <a:ext cx="8126727" cy="4244672"/>
            <a:chOff x="508636" y="449414"/>
            <a:chExt cx="8126727" cy="4244672"/>
          </a:xfrm>
        </p:grpSpPr>
        <p:sp>
          <p:nvSpPr>
            <p:cNvPr id="600" name="Google Shape;600;p16"/>
            <p:cNvSpPr/>
            <p:nvPr/>
          </p:nvSpPr>
          <p:spPr>
            <a:xfrm flipH="1" rot="10800000">
              <a:off x="5325446" y="3724854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 rot="10800000">
              <a:off x="7483464" y="4470132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 rot="10800000">
              <a:off x="6469755" y="691256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 rot="10800000">
              <a:off x="1564924" y="6908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 rot="10800000">
              <a:off x="8456591" y="3224382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 rot="10800000">
              <a:off x="932598" y="3302983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 rot="10800000">
              <a:off x="3795661" y="1041083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 rot="10800000">
              <a:off x="2572752" y="434358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 rot="10800000">
              <a:off x="5463222" y="447239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 rot="-5400000">
              <a:off x="8449296" y="3736957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 rot="10800000">
              <a:off x="533618" y="3730199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 rot="10800000">
              <a:off x="4082125" y="44941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 rot="10800000">
              <a:off x="3325756" y="401098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 rot="10800000">
              <a:off x="749988" y="4590351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 rot="10800000">
              <a:off x="575769" y="209019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 rot="10800000">
              <a:off x="8578354" y="2425054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 rot="10800000">
              <a:off x="5832513" y="3988332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 rot="10800000">
              <a:off x="1767970" y="4648793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 rot="10800000">
              <a:off x="1722407" y="3676243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 rot="10800000">
              <a:off x="5577361" y="489995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 rot="10800000">
              <a:off x="5027412" y="1416562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 rot="10800000">
              <a:off x="6458832" y="4550893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 flipH="1" rot="-5400000">
              <a:off x="3218753" y="737366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 flipH="1" rot="10800000">
              <a:off x="6679463" y="416054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 flipH="1" rot="10800000">
              <a:off x="4737288" y="4640218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 flipH="1" rot="10800000">
              <a:off x="8615051" y="3868347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 flipH="1" rot="10800000">
              <a:off x="508636" y="288014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flipH="1" rot="10800000">
              <a:off x="3311187" y="46768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flipH="1" rot="-5400000">
              <a:off x="7955199" y="4252789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 flipH="1">
              <a:off x="615196" y="1188296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 flipH="1" rot="10800000">
              <a:off x="7631019" y="69712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 flipH="1" rot="-5400000">
              <a:off x="7485507" y="4601414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flipH="1" rot="10800000">
              <a:off x="8381349" y="630664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6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634" name="Google Shape;634;p16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635" name="Google Shape;635;p16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7" name="Google Shape;637;p16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638" name="Google Shape;638;p16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6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0" name="Google Shape;640;p16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6"/>
          <p:cNvSpPr txBox="1"/>
          <p:nvPr>
            <p:ph type="title"/>
          </p:nvPr>
        </p:nvSpPr>
        <p:spPr>
          <a:xfrm>
            <a:off x="1109025" y="3093684"/>
            <a:ext cx="40803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2" name="Google Shape;642;p16"/>
          <p:cNvSpPr txBox="1"/>
          <p:nvPr>
            <p:ph idx="1" type="subTitle"/>
          </p:nvPr>
        </p:nvSpPr>
        <p:spPr>
          <a:xfrm>
            <a:off x="1109025" y="1304009"/>
            <a:ext cx="4080300" cy="17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43" name="Google Shape;643;p16"/>
          <p:cNvSpPr/>
          <p:nvPr/>
        </p:nvSpPr>
        <p:spPr>
          <a:xfrm>
            <a:off x="4824675" y="219300"/>
            <a:ext cx="3391700" cy="4704925"/>
          </a:xfrm>
          <a:custGeom>
            <a:rect b="b" l="l" r="r" t="t"/>
            <a:pathLst>
              <a:path extrusionOk="0" h="188197" w="135668">
                <a:moveTo>
                  <a:pt x="0" y="0"/>
                </a:moveTo>
                <a:cubicBezTo>
                  <a:pt x="1728" y="5255"/>
                  <a:pt x="-398" y="25746"/>
                  <a:pt x="10367" y="31527"/>
                </a:cubicBezTo>
                <a:cubicBezTo>
                  <a:pt x="21133" y="37309"/>
                  <a:pt x="48179" y="26515"/>
                  <a:pt x="64593" y="34689"/>
                </a:cubicBezTo>
                <a:cubicBezTo>
                  <a:pt x="81007" y="42863"/>
                  <a:pt x="104000" y="60296"/>
                  <a:pt x="108851" y="80569"/>
                </a:cubicBezTo>
                <a:cubicBezTo>
                  <a:pt x="113702" y="100842"/>
                  <a:pt x="89447" y="143837"/>
                  <a:pt x="93700" y="156326"/>
                </a:cubicBezTo>
                <a:cubicBezTo>
                  <a:pt x="97953" y="168815"/>
                  <a:pt x="129053" y="150189"/>
                  <a:pt x="134369" y="155501"/>
                </a:cubicBezTo>
                <a:cubicBezTo>
                  <a:pt x="139685" y="160813"/>
                  <a:pt x="127059" y="182748"/>
                  <a:pt x="125597" y="188197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646" name="Google Shape;646;p17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647" name="Google Shape;647;p17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9" name="Google Shape;649;p17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650" name="Google Shape;650;p17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52" name="Google Shape;652;p17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7"/>
          <p:cNvGrpSpPr/>
          <p:nvPr/>
        </p:nvGrpSpPr>
        <p:grpSpPr>
          <a:xfrm>
            <a:off x="362094" y="454770"/>
            <a:ext cx="8419811" cy="4233960"/>
            <a:chOff x="303964" y="402851"/>
            <a:chExt cx="8419811" cy="4233960"/>
          </a:xfrm>
        </p:grpSpPr>
        <p:sp>
          <p:nvSpPr>
            <p:cNvPr id="654" name="Google Shape;654;p17"/>
            <p:cNvSpPr/>
            <p:nvPr/>
          </p:nvSpPr>
          <p:spPr>
            <a:xfrm rot="5400000">
              <a:off x="672414" y="409876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 rot="5400000">
              <a:off x="413199" y="40330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 rot="10800000">
              <a:off x="514408" y="4301709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 rot="10800000">
              <a:off x="6057201" y="697609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 rot="10800000">
              <a:off x="5403959" y="1051610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 rot="10800000">
              <a:off x="8666766" y="37407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 rot="10800000">
              <a:off x="5104994" y="45994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 rot="10800000">
              <a:off x="8437131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 rot="10800000">
              <a:off x="8611350" y="21007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 rot="10800000">
              <a:off x="303964" y="10639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 rot="10800000">
              <a:off x="6444035" y="926209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 rot="10800000">
              <a:off x="7355428" y="697609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 rot="10800000">
              <a:off x="5828601" y="697609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 rot="10800000">
              <a:off x="5005553" y="881522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 rot="10800000">
              <a:off x="1784700" y="4028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 rot="10800000">
              <a:off x="1059351" y="40285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17"/>
          <p:cNvSpPr/>
          <p:nvPr/>
        </p:nvSpPr>
        <p:spPr>
          <a:xfrm>
            <a:off x="6915935" y="204525"/>
            <a:ext cx="2033150" cy="2492025"/>
          </a:xfrm>
          <a:custGeom>
            <a:rect b="b" l="l" r="r" t="t"/>
            <a:pathLst>
              <a:path extrusionOk="0" h="99681" w="81326">
                <a:moveTo>
                  <a:pt x="27897" y="0"/>
                </a:moveTo>
                <a:cubicBezTo>
                  <a:pt x="23726" y="2097"/>
                  <a:pt x="6844" y="8158"/>
                  <a:pt x="2873" y="12580"/>
                </a:cubicBezTo>
                <a:cubicBezTo>
                  <a:pt x="-1098" y="17003"/>
                  <a:pt x="-1181" y="24143"/>
                  <a:pt x="4069" y="26535"/>
                </a:cubicBezTo>
                <a:cubicBezTo>
                  <a:pt x="9319" y="28927"/>
                  <a:pt x="27594" y="23080"/>
                  <a:pt x="34372" y="26934"/>
                </a:cubicBezTo>
                <a:cubicBezTo>
                  <a:pt x="41150" y="30788"/>
                  <a:pt x="38973" y="43916"/>
                  <a:pt x="44739" y="49661"/>
                </a:cubicBezTo>
                <a:cubicBezTo>
                  <a:pt x="50505" y="55406"/>
                  <a:pt x="62868" y="53066"/>
                  <a:pt x="68966" y="61403"/>
                </a:cubicBezTo>
                <a:cubicBezTo>
                  <a:pt x="75064" y="69740"/>
                  <a:pt x="79266" y="93301"/>
                  <a:pt x="81326" y="99681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2" name="Google Shape;672;p17"/>
          <p:cNvSpPr txBox="1"/>
          <p:nvPr>
            <p:ph idx="1" type="body"/>
          </p:nvPr>
        </p:nvSpPr>
        <p:spPr>
          <a:xfrm>
            <a:off x="4753225" y="1289400"/>
            <a:ext cx="36720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73" name="Google Shape;673;p17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74" name="Google Shape;674;p17"/>
          <p:cNvSpPr txBox="1"/>
          <p:nvPr>
            <p:ph idx="2" type="body"/>
          </p:nvPr>
        </p:nvSpPr>
        <p:spPr>
          <a:xfrm>
            <a:off x="720000" y="1289400"/>
            <a:ext cx="36720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8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677" name="Google Shape;677;p18"/>
            <p:cNvSpPr/>
            <p:nvPr/>
          </p:nvSpPr>
          <p:spPr>
            <a:xfrm>
              <a:off x="7420705" y="220874"/>
              <a:ext cx="1529050" cy="1089475"/>
            </a:xfrm>
            <a:custGeom>
              <a:rect b="b" l="l" r="r" t="t"/>
              <a:pathLst>
                <a:path extrusionOk="0" h="43579" w="61162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678" name="Google Shape;678;p18"/>
            <p:cNvSpPr/>
            <p:nvPr/>
          </p:nvSpPr>
          <p:spPr>
            <a:xfrm>
              <a:off x="195325" y="3269275"/>
              <a:ext cx="687525" cy="1644650"/>
            </a:xfrm>
            <a:custGeom>
              <a:rect b="b" l="l" r="r" t="t"/>
              <a:pathLst>
                <a:path extrusionOk="0" h="65786" w="27501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679" name="Google Shape;679;p18"/>
          <p:cNvGrpSpPr/>
          <p:nvPr/>
        </p:nvGrpSpPr>
        <p:grpSpPr>
          <a:xfrm rot="10800000">
            <a:off x="358788" y="419151"/>
            <a:ext cx="8426425" cy="4305198"/>
            <a:chOff x="297351" y="378361"/>
            <a:chExt cx="8426425" cy="4305198"/>
          </a:xfrm>
        </p:grpSpPr>
        <p:sp>
          <p:nvSpPr>
            <p:cNvPr id="680" name="Google Shape;680;p18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18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693" name="Google Shape;693;p18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694" name="Google Shape;694;p18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18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697" name="Google Shape;697;p18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99" name="Google Shape;699;p18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18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01" name="Google Shape;701;p18"/>
          <p:cNvSpPr txBox="1"/>
          <p:nvPr>
            <p:ph idx="1" type="subTitle"/>
          </p:nvPr>
        </p:nvSpPr>
        <p:spPr>
          <a:xfrm>
            <a:off x="722375" y="3077900"/>
            <a:ext cx="2244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02" name="Google Shape;702;p18"/>
          <p:cNvSpPr txBox="1"/>
          <p:nvPr>
            <p:ph idx="2" type="subTitle"/>
          </p:nvPr>
        </p:nvSpPr>
        <p:spPr>
          <a:xfrm>
            <a:off x="722375" y="3906550"/>
            <a:ext cx="224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3" name="Google Shape;703;p18"/>
          <p:cNvSpPr txBox="1"/>
          <p:nvPr>
            <p:ph idx="3" type="subTitle"/>
          </p:nvPr>
        </p:nvSpPr>
        <p:spPr>
          <a:xfrm>
            <a:off x="3450247" y="3077900"/>
            <a:ext cx="2244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04" name="Google Shape;704;p18"/>
          <p:cNvSpPr txBox="1"/>
          <p:nvPr>
            <p:ph idx="4" type="subTitle"/>
          </p:nvPr>
        </p:nvSpPr>
        <p:spPr>
          <a:xfrm>
            <a:off x="3450246" y="3906550"/>
            <a:ext cx="224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5" name="Google Shape;705;p18"/>
          <p:cNvSpPr txBox="1"/>
          <p:nvPr>
            <p:ph idx="5" type="subTitle"/>
          </p:nvPr>
        </p:nvSpPr>
        <p:spPr>
          <a:xfrm>
            <a:off x="6181473" y="3077900"/>
            <a:ext cx="2244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06" name="Google Shape;706;p18"/>
          <p:cNvSpPr txBox="1"/>
          <p:nvPr>
            <p:ph idx="6" type="subTitle"/>
          </p:nvPr>
        </p:nvSpPr>
        <p:spPr>
          <a:xfrm>
            <a:off x="6181472" y="3906550"/>
            <a:ext cx="224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bg>
      <p:bgPr>
        <a:solidFill>
          <a:schemeClr val="lt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9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709" name="Google Shape;709;p19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710" name="Google Shape;710;p19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2" name="Google Shape;712;p19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713" name="Google Shape;713;p19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9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5" name="Google Shape;715;p19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19"/>
          <p:cNvGrpSpPr/>
          <p:nvPr/>
        </p:nvGrpSpPr>
        <p:grpSpPr>
          <a:xfrm>
            <a:off x="511188" y="377748"/>
            <a:ext cx="8121625" cy="4388004"/>
            <a:chOff x="280036" y="339648"/>
            <a:chExt cx="8121625" cy="4388004"/>
          </a:xfrm>
        </p:grpSpPr>
        <p:sp>
          <p:nvSpPr>
            <p:cNvPr id="717" name="Google Shape;717;p19"/>
            <p:cNvSpPr/>
            <p:nvPr/>
          </p:nvSpPr>
          <p:spPr>
            <a:xfrm>
              <a:off x="5498446" y="11686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2870035" y="46538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3649352" y="3758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599174" y="42272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8091841" y="30989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818798" y="14009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 rot="5400000">
              <a:off x="4907273" y="2488367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5045894" y="5371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7681861" y="23282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33618" y="13547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082125" y="46238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7211956" y="14432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32660" y="4074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47169" y="33640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8213604" y="38857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447683" y="4690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350642" y="3607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075207" y="11878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640299" y="39841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805961" y="43741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 rot="5400000">
              <a:off x="4980276" y="3717794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6863739" y="442331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6679463" y="9322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319960" y="3763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7793101" y="14713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280036" y="25935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893859" y="3396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7284068" y="12238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6814638" y="5813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7478619" y="36903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7634657" y="7521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8381349" y="41580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19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50" name="Google Shape;750;p19"/>
          <p:cNvSpPr txBox="1"/>
          <p:nvPr>
            <p:ph idx="1" type="subTitle"/>
          </p:nvPr>
        </p:nvSpPr>
        <p:spPr>
          <a:xfrm>
            <a:off x="2029329" y="1244522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51" name="Google Shape;751;p19"/>
          <p:cNvSpPr txBox="1"/>
          <p:nvPr>
            <p:ph idx="2" type="subTitle"/>
          </p:nvPr>
        </p:nvSpPr>
        <p:spPr>
          <a:xfrm>
            <a:off x="2029329" y="1664042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2" name="Google Shape;752;p19"/>
          <p:cNvSpPr txBox="1"/>
          <p:nvPr>
            <p:ph idx="3" type="subTitle"/>
          </p:nvPr>
        </p:nvSpPr>
        <p:spPr>
          <a:xfrm>
            <a:off x="2029329" y="2408859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53" name="Google Shape;753;p19"/>
          <p:cNvSpPr txBox="1"/>
          <p:nvPr>
            <p:ph idx="4" type="subTitle"/>
          </p:nvPr>
        </p:nvSpPr>
        <p:spPr>
          <a:xfrm>
            <a:off x="2029329" y="2828385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4" name="Google Shape;754;p19"/>
          <p:cNvSpPr txBox="1"/>
          <p:nvPr>
            <p:ph idx="5" type="subTitle"/>
          </p:nvPr>
        </p:nvSpPr>
        <p:spPr>
          <a:xfrm>
            <a:off x="2029329" y="3573196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55" name="Google Shape;755;p19"/>
          <p:cNvSpPr txBox="1"/>
          <p:nvPr>
            <p:ph idx="6" type="subTitle"/>
          </p:nvPr>
        </p:nvSpPr>
        <p:spPr>
          <a:xfrm>
            <a:off x="2029329" y="3992729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6" name="Google Shape;756;p19"/>
          <p:cNvSpPr txBox="1"/>
          <p:nvPr>
            <p:ph hasCustomPrompt="1" idx="7" type="title"/>
          </p:nvPr>
        </p:nvSpPr>
        <p:spPr>
          <a:xfrm>
            <a:off x="887533" y="1554681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19"/>
          <p:cNvSpPr txBox="1"/>
          <p:nvPr>
            <p:ph hasCustomPrompt="1" idx="8" type="title"/>
          </p:nvPr>
        </p:nvSpPr>
        <p:spPr>
          <a:xfrm>
            <a:off x="887533" y="2718462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8" name="Google Shape;758;p19"/>
          <p:cNvSpPr txBox="1"/>
          <p:nvPr>
            <p:ph hasCustomPrompt="1" idx="9" type="title"/>
          </p:nvPr>
        </p:nvSpPr>
        <p:spPr>
          <a:xfrm>
            <a:off x="887533" y="3882276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0"/>
          <p:cNvGrpSpPr/>
          <p:nvPr/>
        </p:nvGrpSpPr>
        <p:grpSpPr>
          <a:xfrm flipH="1">
            <a:off x="0" y="0"/>
            <a:ext cx="9144000" cy="5143600"/>
            <a:chOff x="0" y="0"/>
            <a:chExt cx="9144000" cy="5143600"/>
          </a:xfrm>
        </p:grpSpPr>
        <p:grpSp>
          <p:nvGrpSpPr>
            <p:cNvPr id="761" name="Google Shape;761;p20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762" name="Google Shape;762;p20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20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765" name="Google Shape;765;p20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0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7" name="Google Shape;767;p20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20"/>
          <p:cNvSpPr/>
          <p:nvPr/>
        </p:nvSpPr>
        <p:spPr>
          <a:xfrm>
            <a:off x="7417909" y="198301"/>
            <a:ext cx="1531700" cy="1720000"/>
          </a:xfrm>
          <a:custGeom>
            <a:rect b="b" l="l" r="r" t="t"/>
            <a:pathLst>
              <a:path extrusionOk="0" h="68800" w="61268">
                <a:moveTo>
                  <a:pt x="7052" y="0"/>
                </a:moveTo>
                <a:cubicBezTo>
                  <a:pt x="7250" y="2496"/>
                  <a:pt x="9303" y="9155"/>
                  <a:pt x="8238" y="14973"/>
                </a:cubicBezTo>
                <a:cubicBezTo>
                  <a:pt x="7173" y="20791"/>
                  <a:pt x="-2594" y="31919"/>
                  <a:pt x="662" y="34909"/>
                </a:cubicBezTo>
                <a:cubicBezTo>
                  <a:pt x="3918" y="37899"/>
                  <a:pt x="23522" y="29327"/>
                  <a:pt x="27775" y="32915"/>
                </a:cubicBezTo>
                <a:cubicBezTo>
                  <a:pt x="32028" y="36503"/>
                  <a:pt x="22658" y="52319"/>
                  <a:pt x="26180" y="56439"/>
                </a:cubicBezTo>
                <a:cubicBezTo>
                  <a:pt x="29702" y="60559"/>
                  <a:pt x="43059" y="55576"/>
                  <a:pt x="48907" y="57636"/>
                </a:cubicBezTo>
                <a:cubicBezTo>
                  <a:pt x="54755" y="59696"/>
                  <a:pt x="59208" y="66939"/>
                  <a:pt x="61268" y="6880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9" name="Google Shape;769;p20"/>
          <p:cNvSpPr/>
          <p:nvPr/>
        </p:nvSpPr>
        <p:spPr>
          <a:xfrm>
            <a:off x="194400" y="3749025"/>
            <a:ext cx="1855075" cy="1196325"/>
          </a:xfrm>
          <a:custGeom>
            <a:rect b="b" l="l" r="r" t="t"/>
            <a:pathLst>
              <a:path extrusionOk="0" h="47853" w="74203">
                <a:moveTo>
                  <a:pt x="0" y="0"/>
                </a:moveTo>
                <a:cubicBezTo>
                  <a:pt x="1822" y="1132"/>
                  <a:pt x="9536" y="1805"/>
                  <a:pt x="10931" y="6789"/>
                </a:cubicBezTo>
                <a:cubicBezTo>
                  <a:pt x="12327" y="11773"/>
                  <a:pt x="5211" y="26317"/>
                  <a:pt x="8373" y="29904"/>
                </a:cubicBezTo>
                <a:cubicBezTo>
                  <a:pt x="11535" y="33491"/>
                  <a:pt x="24388" y="26316"/>
                  <a:pt x="29904" y="28310"/>
                </a:cubicBezTo>
                <a:cubicBezTo>
                  <a:pt x="35420" y="30304"/>
                  <a:pt x="36109" y="40634"/>
                  <a:pt x="41467" y="41866"/>
                </a:cubicBezTo>
                <a:cubicBezTo>
                  <a:pt x="46825" y="43098"/>
                  <a:pt x="56595" y="34704"/>
                  <a:pt x="62051" y="35702"/>
                </a:cubicBezTo>
                <a:cubicBezTo>
                  <a:pt x="67507" y="36700"/>
                  <a:pt x="72178" y="45828"/>
                  <a:pt x="74203" y="47853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770" name="Google Shape;770;p20"/>
          <p:cNvGrpSpPr/>
          <p:nvPr/>
        </p:nvGrpSpPr>
        <p:grpSpPr>
          <a:xfrm>
            <a:off x="282588" y="339648"/>
            <a:ext cx="8578825" cy="4464204"/>
            <a:chOff x="282588" y="321557"/>
            <a:chExt cx="8578825" cy="4464204"/>
          </a:xfrm>
        </p:grpSpPr>
        <p:sp>
          <p:nvSpPr>
            <p:cNvPr id="771" name="Google Shape;771;p20"/>
            <p:cNvSpPr/>
            <p:nvPr/>
          </p:nvSpPr>
          <p:spPr>
            <a:xfrm>
              <a:off x="1614797" y="1303001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2369090" y="4559562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3575703" y="357739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7573525" y="4285377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8551592" y="3614243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191099" y="1364719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036212" y="4712321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5048445" y="519027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6617612" y="4596188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536169" y="1412841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7056476" y="468193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871107" y="142516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335211" y="46555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349720" y="304114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8673355" y="4401070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059835" y="4749042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1353193" y="418811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1191558" y="132218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24050" y="4651897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6682014" y="990309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322511" y="358232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7795652" y="1529503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282588" y="2651705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896411" y="321557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7286619" y="128191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6817189" y="639433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7938370" y="420562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7637208" y="81026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8841100" y="4673372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20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1" name="Google Shape;801;p20"/>
          <p:cNvSpPr txBox="1"/>
          <p:nvPr>
            <p:ph idx="1" type="subTitle"/>
          </p:nvPr>
        </p:nvSpPr>
        <p:spPr>
          <a:xfrm>
            <a:off x="5448368" y="1688504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02" name="Google Shape;802;p20"/>
          <p:cNvSpPr txBox="1"/>
          <p:nvPr>
            <p:ph idx="2" type="subTitle"/>
          </p:nvPr>
        </p:nvSpPr>
        <p:spPr>
          <a:xfrm>
            <a:off x="5448368" y="2122811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3" name="Google Shape;803;p20"/>
          <p:cNvSpPr txBox="1"/>
          <p:nvPr>
            <p:ph idx="3" type="subTitle"/>
          </p:nvPr>
        </p:nvSpPr>
        <p:spPr>
          <a:xfrm>
            <a:off x="5448368" y="2931913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04" name="Google Shape;804;p20"/>
          <p:cNvSpPr txBox="1"/>
          <p:nvPr>
            <p:ph idx="4" type="subTitle"/>
          </p:nvPr>
        </p:nvSpPr>
        <p:spPr>
          <a:xfrm>
            <a:off x="5448368" y="3366225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5" name="Google Shape;805;p20"/>
          <p:cNvSpPr txBox="1"/>
          <p:nvPr>
            <p:ph idx="5" type="subTitle"/>
          </p:nvPr>
        </p:nvSpPr>
        <p:spPr>
          <a:xfrm>
            <a:off x="1676868" y="1688504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06" name="Google Shape;806;p20"/>
          <p:cNvSpPr txBox="1"/>
          <p:nvPr>
            <p:ph idx="6" type="subTitle"/>
          </p:nvPr>
        </p:nvSpPr>
        <p:spPr>
          <a:xfrm>
            <a:off x="1676868" y="2122811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7" name="Google Shape;807;p20"/>
          <p:cNvSpPr txBox="1"/>
          <p:nvPr>
            <p:ph idx="7" type="subTitle"/>
          </p:nvPr>
        </p:nvSpPr>
        <p:spPr>
          <a:xfrm>
            <a:off x="1676868" y="2931913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08" name="Google Shape;808;p20"/>
          <p:cNvSpPr txBox="1"/>
          <p:nvPr>
            <p:ph idx="8" type="subTitle"/>
          </p:nvPr>
        </p:nvSpPr>
        <p:spPr>
          <a:xfrm>
            <a:off x="1676868" y="3366225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1" name="Google Shape;61;p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5019401" y="2259575"/>
            <a:ext cx="2654700" cy="17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5793011" y="931929"/>
            <a:ext cx="11076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5019461" y="3960690"/>
            <a:ext cx="2654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>
            <a:off x="508636" y="415848"/>
            <a:ext cx="8126727" cy="4311804"/>
            <a:chOff x="508636" y="415848"/>
            <a:chExt cx="8126727" cy="4311804"/>
          </a:xfrm>
        </p:grpSpPr>
        <p:sp>
          <p:nvSpPr>
            <p:cNvPr id="66" name="Google Shape;66;p3"/>
            <p:cNvSpPr/>
            <p:nvPr/>
          </p:nvSpPr>
          <p:spPr>
            <a:xfrm>
              <a:off x="1383646" y="13972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804939" y="43490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838080" y="5282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4534754" y="310216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456591" y="18613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32598" y="17819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95661" y="4044612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401552" y="1046143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463222" y="6133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215261" y="36998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3618" y="13547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082125" y="46238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77956" y="40340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49988" y="4836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75769" y="29830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78354" y="26481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47683" y="4690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67970" y="4369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84207" y="8830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8899" y="36031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4915306" y="3532655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027412" y="3676179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932707" y="1634062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202862" y="224667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17663" y="8560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737288" y="4525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15051" y="12243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08636" y="22125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311187" y="4158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741268" y="25192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271838" y="18767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5015301" y="174094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091857" y="20475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381349" y="44628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_4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11" name="Google Shape;811;p2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12" name="Google Shape;812;p2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4" name="Google Shape;814;p2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815" name="Google Shape;815;p2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17" name="Google Shape;817;p2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1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819" name="Google Shape;819;p21"/>
            <p:cNvSpPr/>
            <p:nvPr/>
          </p:nvSpPr>
          <p:spPr>
            <a:xfrm>
              <a:off x="7420705" y="220874"/>
              <a:ext cx="1529050" cy="1089475"/>
            </a:xfrm>
            <a:custGeom>
              <a:rect b="b" l="l" r="r" t="t"/>
              <a:pathLst>
                <a:path extrusionOk="0" h="43579" w="61162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820" name="Google Shape;820;p21"/>
            <p:cNvSpPr/>
            <p:nvPr/>
          </p:nvSpPr>
          <p:spPr>
            <a:xfrm>
              <a:off x="195325" y="3269275"/>
              <a:ext cx="687525" cy="1644650"/>
            </a:xfrm>
            <a:custGeom>
              <a:rect b="b" l="l" r="r" t="t"/>
              <a:pathLst>
                <a:path extrusionOk="0" h="65786" w="27501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821" name="Google Shape;821;p21"/>
          <p:cNvGrpSpPr/>
          <p:nvPr/>
        </p:nvGrpSpPr>
        <p:grpSpPr>
          <a:xfrm>
            <a:off x="282588" y="399641"/>
            <a:ext cx="8578825" cy="4428022"/>
            <a:chOff x="299973" y="337730"/>
            <a:chExt cx="8578825" cy="4428022"/>
          </a:xfrm>
        </p:grpSpPr>
        <p:sp>
          <p:nvSpPr>
            <p:cNvPr id="822" name="Google Shape;822;p21"/>
            <p:cNvSpPr/>
            <p:nvPr/>
          </p:nvSpPr>
          <p:spPr>
            <a:xfrm>
              <a:off x="1776875" y="45395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593088" y="3377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590910" y="44939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8568977" y="35942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952534" y="15152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5065830" y="5752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53554" y="13928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073861" y="46619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52596" y="4455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67105" y="30211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8690740" y="43810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1467620" y="47290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370578" y="3988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60235" y="40222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699399" y="9703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339896" y="4144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299973" y="26316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2913796" y="3777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34574" y="6194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955755" y="44142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7654593" y="7902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8858485" y="46533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21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45" name="Google Shape;845;p21"/>
          <p:cNvSpPr txBox="1"/>
          <p:nvPr>
            <p:ph idx="1" type="subTitle"/>
          </p:nvPr>
        </p:nvSpPr>
        <p:spPr>
          <a:xfrm>
            <a:off x="6649125" y="1398175"/>
            <a:ext cx="1772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46" name="Google Shape;846;p21"/>
          <p:cNvSpPr txBox="1"/>
          <p:nvPr>
            <p:ph idx="2" type="subTitle"/>
          </p:nvPr>
        </p:nvSpPr>
        <p:spPr>
          <a:xfrm>
            <a:off x="6649125" y="1843331"/>
            <a:ext cx="1772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7" name="Google Shape;847;p21"/>
          <p:cNvSpPr txBox="1"/>
          <p:nvPr>
            <p:ph idx="3" type="subTitle"/>
          </p:nvPr>
        </p:nvSpPr>
        <p:spPr>
          <a:xfrm>
            <a:off x="6649125" y="2954378"/>
            <a:ext cx="17724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48" name="Google Shape;848;p21"/>
          <p:cNvSpPr txBox="1"/>
          <p:nvPr>
            <p:ph idx="4" type="subTitle"/>
          </p:nvPr>
        </p:nvSpPr>
        <p:spPr>
          <a:xfrm>
            <a:off x="6649125" y="3405575"/>
            <a:ext cx="1772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9" name="Google Shape;849;p21"/>
          <p:cNvSpPr txBox="1"/>
          <p:nvPr>
            <p:ph idx="5" type="subTitle"/>
          </p:nvPr>
        </p:nvSpPr>
        <p:spPr>
          <a:xfrm>
            <a:off x="4582475" y="1398175"/>
            <a:ext cx="1772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50" name="Google Shape;850;p21"/>
          <p:cNvSpPr txBox="1"/>
          <p:nvPr>
            <p:ph idx="6" type="subTitle"/>
          </p:nvPr>
        </p:nvSpPr>
        <p:spPr>
          <a:xfrm>
            <a:off x="4582475" y="1843331"/>
            <a:ext cx="1772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1" name="Google Shape;851;p21"/>
          <p:cNvSpPr txBox="1"/>
          <p:nvPr>
            <p:ph idx="7" type="subTitle"/>
          </p:nvPr>
        </p:nvSpPr>
        <p:spPr>
          <a:xfrm>
            <a:off x="4582475" y="2954378"/>
            <a:ext cx="17724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52" name="Google Shape;852;p21"/>
          <p:cNvSpPr txBox="1"/>
          <p:nvPr>
            <p:ph idx="8" type="subTitle"/>
          </p:nvPr>
        </p:nvSpPr>
        <p:spPr>
          <a:xfrm>
            <a:off x="4582475" y="3405575"/>
            <a:ext cx="1772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4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55" name="Google Shape;855;p2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56" name="Google Shape;856;p2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8" name="Google Shape;858;p2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859" name="Google Shape;859;p2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61" name="Google Shape;861;p2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22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863" name="Google Shape;863;p22"/>
            <p:cNvSpPr/>
            <p:nvPr/>
          </p:nvSpPr>
          <p:spPr>
            <a:xfrm>
              <a:off x="7420705" y="220874"/>
              <a:ext cx="1529050" cy="1089475"/>
            </a:xfrm>
            <a:custGeom>
              <a:rect b="b" l="l" r="r" t="t"/>
              <a:pathLst>
                <a:path extrusionOk="0" h="43579" w="61162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864" name="Google Shape;864;p22"/>
            <p:cNvSpPr/>
            <p:nvPr/>
          </p:nvSpPr>
          <p:spPr>
            <a:xfrm>
              <a:off x="195325" y="3269275"/>
              <a:ext cx="687525" cy="1644650"/>
            </a:xfrm>
            <a:custGeom>
              <a:rect b="b" l="l" r="r" t="t"/>
              <a:pathLst>
                <a:path extrusionOk="0" h="65786" w="27501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865" name="Google Shape;865;p22"/>
          <p:cNvGrpSpPr/>
          <p:nvPr/>
        </p:nvGrpSpPr>
        <p:grpSpPr>
          <a:xfrm flipH="1">
            <a:off x="358788" y="419151"/>
            <a:ext cx="8426425" cy="4305198"/>
            <a:chOff x="297351" y="378361"/>
            <a:chExt cx="8426425" cy="4305198"/>
          </a:xfrm>
        </p:grpSpPr>
        <p:sp>
          <p:nvSpPr>
            <p:cNvPr id="866" name="Google Shape;866;p22"/>
            <p:cNvSpPr/>
            <p:nvPr/>
          </p:nvSpPr>
          <p:spPr>
            <a:xfrm rot="5400000">
              <a:off x="824814" y="17241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 rot="10800000">
              <a:off x="8666766" y="14547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 rot="10800000">
              <a:off x="532564" y="41881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 rot="10800000">
              <a:off x="1022700" y="13172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22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79" name="Google Shape;879;p22"/>
          <p:cNvSpPr txBox="1"/>
          <p:nvPr>
            <p:ph idx="1" type="subTitle"/>
          </p:nvPr>
        </p:nvSpPr>
        <p:spPr>
          <a:xfrm>
            <a:off x="788023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80" name="Google Shape;880;p22"/>
          <p:cNvSpPr txBox="1"/>
          <p:nvPr>
            <p:ph idx="2" type="subTitle"/>
          </p:nvPr>
        </p:nvSpPr>
        <p:spPr>
          <a:xfrm>
            <a:off x="788025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1" name="Google Shape;881;p22"/>
          <p:cNvSpPr txBox="1"/>
          <p:nvPr>
            <p:ph idx="3" type="subTitle"/>
          </p:nvPr>
        </p:nvSpPr>
        <p:spPr>
          <a:xfrm>
            <a:off x="6008599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82" name="Google Shape;882;p22"/>
          <p:cNvSpPr txBox="1"/>
          <p:nvPr>
            <p:ph idx="4" type="subTitle"/>
          </p:nvPr>
        </p:nvSpPr>
        <p:spPr>
          <a:xfrm>
            <a:off x="6008600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3" name="Google Shape;883;p22"/>
          <p:cNvSpPr txBox="1"/>
          <p:nvPr>
            <p:ph idx="5" type="subTitle"/>
          </p:nvPr>
        </p:nvSpPr>
        <p:spPr>
          <a:xfrm>
            <a:off x="788023" y="18232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84" name="Google Shape;884;p22"/>
          <p:cNvSpPr txBox="1"/>
          <p:nvPr>
            <p:ph idx="6" type="subTitle"/>
          </p:nvPr>
        </p:nvSpPr>
        <p:spPr>
          <a:xfrm>
            <a:off x="788025" y="227089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5" name="Google Shape;885;p22"/>
          <p:cNvSpPr txBox="1"/>
          <p:nvPr>
            <p:ph idx="7" type="subTitle"/>
          </p:nvPr>
        </p:nvSpPr>
        <p:spPr>
          <a:xfrm>
            <a:off x="6008599" y="18232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86" name="Google Shape;886;p22"/>
          <p:cNvSpPr txBox="1"/>
          <p:nvPr>
            <p:ph idx="8" type="subTitle"/>
          </p:nvPr>
        </p:nvSpPr>
        <p:spPr>
          <a:xfrm>
            <a:off x="6008600" y="227089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7" name="Google Shape;887;p22"/>
          <p:cNvSpPr txBox="1"/>
          <p:nvPr>
            <p:ph idx="9" type="subTitle"/>
          </p:nvPr>
        </p:nvSpPr>
        <p:spPr>
          <a:xfrm>
            <a:off x="3397950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888" name="Google Shape;888;p22"/>
          <p:cNvSpPr txBox="1"/>
          <p:nvPr>
            <p:ph idx="13" type="subTitle"/>
          </p:nvPr>
        </p:nvSpPr>
        <p:spPr>
          <a:xfrm>
            <a:off x="3397951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2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91" name="Google Shape;891;p2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92" name="Google Shape;892;p2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4" name="Google Shape;894;p2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895" name="Google Shape;895;p2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97" name="Google Shape;897;p2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3"/>
          <p:cNvGrpSpPr/>
          <p:nvPr/>
        </p:nvGrpSpPr>
        <p:grpSpPr>
          <a:xfrm>
            <a:off x="358788" y="419151"/>
            <a:ext cx="8426425" cy="4305198"/>
            <a:chOff x="297351" y="378361"/>
            <a:chExt cx="8426425" cy="4305198"/>
          </a:xfrm>
        </p:grpSpPr>
        <p:sp>
          <p:nvSpPr>
            <p:cNvPr id="899" name="Google Shape;899;p23"/>
            <p:cNvSpPr/>
            <p:nvPr/>
          </p:nvSpPr>
          <p:spPr>
            <a:xfrm rot="5400000">
              <a:off x="824814" y="17241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 rot="5400000">
              <a:off x="413199" y="20518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 rot="10800000">
              <a:off x="8666766" y="37407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 rot="10800000">
              <a:off x="8437131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 rot="10800000">
              <a:off x="532564" y="28165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 rot="10800000">
              <a:off x="1022700" y="13172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23"/>
          <p:cNvGrpSpPr/>
          <p:nvPr/>
        </p:nvGrpSpPr>
        <p:grpSpPr>
          <a:xfrm rot="10800000">
            <a:off x="194917" y="196613"/>
            <a:ext cx="8754166" cy="4750275"/>
            <a:chOff x="194925" y="188700"/>
            <a:chExt cx="8754166" cy="4750275"/>
          </a:xfrm>
        </p:grpSpPr>
        <p:sp>
          <p:nvSpPr>
            <p:cNvPr id="912" name="Google Shape;912;p23"/>
            <p:cNvSpPr/>
            <p:nvPr/>
          </p:nvSpPr>
          <p:spPr>
            <a:xfrm>
              <a:off x="8276966" y="188700"/>
              <a:ext cx="672125" cy="2507850"/>
            </a:xfrm>
            <a:custGeom>
              <a:rect b="b" l="l" r="r" t="t"/>
              <a:pathLst>
                <a:path extrusionOk="0" h="100314" w="26885">
                  <a:moveTo>
                    <a:pt x="386" y="0"/>
                  </a:moveTo>
                  <a:cubicBezTo>
                    <a:pt x="585" y="1396"/>
                    <a:pt x="-1209" y="7243"/>
                    <a:pt x="1582" y="8373"/>
                  </a:cubicBezTo>
                  <a:cubicBezTo>
                    <a:pt x="4373" y="9503"/>
                    <a:pt x="15139" y="4319"/>
                    <a:pt x="17132" y="6778"/>
                  </a:cubicBezTo>
                  <a:cubicBezTo>
                    <a:pt x="19126" y="9237"/>
                    <a:pt x="13011" y="18740"/>
                    <a:pt x="13543" y="23126"/>
                  </a:cubicBezTo>
                  <a:cubicBezTo>
                    <a:pt x="14075" y="27512"/>
                    <a:pt x="19790" y="26050"/>
                    <a:pt x="20322" y="33094"/>
                  </a:cubicBezTo>
                  <a:cubicBezTo>
                    <a:pt x="20854" y="40138"/>
                    <a:pt x="15639" y="54187"/>
                    <a:pt x="16733" y="65390"/>
                  </a:cubicBezTo>
                  <a:cubicBezTo>
                    <a:pt x="17827" y="76593"/>
                    <a:pt x="25193" y="94493"/>
                    <a:pt x="26885" y="100314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913" name="Google Shape;913;p23"/>
            <p:cNvSpPr/>
            <p:nvPr/>
          </p:nvSpPr>
          <p:spPr>
            <a:xfrm>
              <a:off x="194925" y="2446950"/>
              <a:ext cx="1335725" cy="2492025"/>
            </a:xfrm>
            <a:custGeom>
              <a:rect b="b" l="l" r="r" t="t"/>
              <a:pathLst>
                <a:path extrusionOk="0" h="99681" w="53429">
                  <a:moveTo>
                    <a:pt x="53429" y="99681"/>
                  </a:moveTo>
                  <a:cubicBezTo>
                    <a:pt x="50735" y="96730"/>
                    <a:pt x="44013" y="85722"/>
                    <a:pt x="37265" y="81973"/>
                  </a:cubicBezTo>
                  <a:cubicBezTo>
                    <a:pt x="30517" y="78224"/>
                    <a:pt x="17462" y="80245"/>
                    <a:pt x="12943" y="77188"/>
                  </a:cubicBezTo>
                  <a:cubicBezTo>
                    <a:pt x="8424" y="74131"/>
                    <a:pt x="9820" y="68616"/>
                    <a:pt x="10152" y="63632"/>
                  </a:cubicBezTo>
                  <a:cubicBezTo>
                    <a:pt x="10484" y="58648"/>
                    <a:pt x="15801" y="53398"/>
                    <a:pt x="14937" y="47284"/>
                  </a:cubicBezTo>
                  <a:cubicBezTo>
                    <a:pt x="14073" y="41170"/>
                    <a:pt x="7459" y="34830"/>
                    <a:pt x="4969" y="26949"/>
                  </a:cubicBezTo>
                  <a:cubicBezTo>
                    <a:pt x="2480" y="19068"/>
                    <a:pt x="828" y="4492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914" name="Google Shape;914;p23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5" name="Google Shape;915;p23"/>
          <p:cNvSpPr txBox="1"/>
          <p:nvPr>
            <p:ph idx="1" type="subTitle"/>
          </p:nvPr>
        </p:nvSpPr>
        <p:spPr>
          <a:xfrm>
            <a:off x="788023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16" name="Google Shape;916;p23"/>
          <p:cNvSpPr txBox="1"/>
          <p:nvPr>
            <p:ph idx="2" type="subTitle"/>
          </p:nvPr>
        </p:nvSpPr>
        <p:spPr>
          <a:xfrm>
            <a:off x="788025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7" name="Google Shape;917;p23"/>
          <p:cNvSpPr txBox="1"/>
          <p:nvPr>
            <p:ph idx="3" type="subTitle"/>
          </p:nvPr>
        </p:nvSpPr>
        <p:spPr>
          <a:xfrm>
            <a:off x="6008599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18" name="Google Shape;918;p23"/>
          <p:cNvSpPr txBox="1"/>
          <p:nvPr>
            <p:ph idx="4" type="subTitle"/>
          </p:nvPr>
        </p:nvSpPr>
        <p:spPr>
          <a:xfrm>
            <a:off x="6008600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9" name="Google Shape;919;p23"/>
          <p:cNvSpPr txBox="1"/>
          <p:nvPr>
            <p:ph idx="5" type="subTitle"/>
          </p:nvPr>
        </p:nvSpPr>
        <p:spPr>
          <a:xfrm>
            <a:off x="788023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20" name="Google Shape;920;p23"/>
          <p:cNvSpPr txBox="1"/>
          <p:nvPr>
            <p:ph idx="6" type="subTitle"/>
          </p:nvPr>
        </p:nvSpPr>
        <p:spPr>
          <a:xfrm>
            <a:off x="788025" y="219469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1" name="Google Shape;921;p23"/>
          <p:cNvSpPr txBox="1"/>
          <p:nvPr>
            <p:ph idx="7" type="subTitle"/>
          </p:nvPr>
        </p:nvSpPr>
        <p:spPr>
          <a:xfrm>
            <a:off x="3397950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22" name="Google Shape;922;p23"/>
          <p:cNvSpPr txBox="1"/>
          <p:nvPr>
            <p:ph idx="8" type="subTitle"/>
          </p:nvPr>
        </p:nvSpPr>
        <p:spPr>
          <a:xfrm>
            <a:off x="3397951" y="219469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3" name="Google Shape;923;p23"/>
          <p:cNvSpPr txBox="1"/>
          <p:nvPr>
            <p:ph idx="9" type="subTitle"/>
          </p:nvPr>
        </p:nvSpPr>
        <p:spPr>
          <a:xfrm>
            <a:off x="6008599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24" name="Google Shape;924;p23"/>
          <p:cNvSpPr txBox="1"/>
          <p:nvPr>
            <p:ph idx="13" type="subTitle"/>
          </p:nvPr>
        </p:nvSpPr>
        <p:spPr>
          <a:xfrm>
            <a:off x="6008600" y="219469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14" type="subTitle"/>
          </p:nvPr>
        </p:nvSpPr>
        <p:spPr>
          <a:xfrm>
            <a:off x="3397950" y="338270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926" name="Google Shape;926;p23"/>
          <p:cNvSpPr txBox="1"/>
          <p:nvPr>
            <p:ph idx="15" type="subTitle"/>
          </p:nvPr>
        </p:nvSpPr>
        <p:spPr>
          <a:xfrm>
            <a:off x="3397951" y="3830347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2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929" name="Google Shape;929;p2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930" name="Google Shape;930;p2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2" name="Google Shape;932;p2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33" name="Google Shape;933;p2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35" name="Google Shape;935;p2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24"/>
          <p:cNvSpPr/>
          <p:nvPr/>
        </p:nvSpPr>
        <p:spPr>
          <a:xfrm>
            <a:off x="4156213" y="617838"/>
            <a:ext cx="3008800" cy="2456700"/>
          </a:xfrm>
          <a:custGeom>
            <a:rect b="b" l="l" r="r" t="t"/>
            <a:pathLst>
              <a:path extrusionOk="0" h="98268" w="120352">
                <a:moveTo>
                  <a:pt x="0" y="14537"/>
                </a:moveTo>
                <a:cubicBezTo>
                  <a:pt x="6313" y="12145"/>
                  <a:pt x="27246" y="-1744"/>
                  <a:pt x="37878" y="183"/>
                </a:cubicBezTo>
                <a:cubicBezTo>
                  <a:pt x="48511" y="2110"/>
                  <a:pt x="54691" y="22179"/>
                  <a:pt x="63795" y="26100"/>
                </a:cubicBezTo>
                <a:cubicBezTo>
                  <a:pt x="72899" y="30021"/>
                  <a:pt x="87918" y="18989"/>
                  <a:pt x="92503" y="23707"/>
                </a:cubicBezTo>
                <a:cubicBezTo>
                  <a:pt x="97088" y="28425"/>
                  <a:pt x="86788" y="46302"/>
                  <a:pt x="91307" y="54409"/>
                </a:cubicBezTo>
                <a:cubicBezTo>
                  <a:pt x="95826" y="62516"/>
                  <a:pt x="116161" y="65041"/>
                  <a:pt x="119616" y="72351"/>
                </a:cubicBezTo>
                <a:cubicBezTo>
                  <a:pt x="123072" y="79661"/>
                  <a:pt x="113303" y="93949"/>
                  <a:pt x="112040" y="9826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37" name="Google Shape;937;p24"/>
          <p:cNvSpPr/>
          <p:nvPr/>
        </p:nvSpPr>
        <p:spPr>
          <a:xfrm rot="10800000">
            <a:off x="1978988" y="2068963"/>
            <a:ext cx="3008800" cy="2456700"/>
          </a:xfrm>
          <a:custGeom>
            <a:rect b="b" l="l" r="r" t="t"/>
            <a:pathLst>
              <a:path extrusionOk="0" h="98268" w="120352">
                <a:moveTo>
                  <a:pt x="0" y="14537"/>
                </a:moveTo>
                <a:cubicBezTo>
                  <a:pt x="6313" y="12145"/>
                  <a:pt x="27246" y="-1744"/>
                  <a:pt x="37878" y="183"/>
                </a:cubicBezTo>
                <a:cubicBezTo>
                  <a:pt x="48511" y="2110"/>
                  <a:pt x="54691" y="22179"/>
                  <a:pt x="63795" y="26100"/>
                </a:cubicBezTo>
                <a:cubicBezTo>
                  <a:pt x="72899" y="30021"/>
                  <a:pt x="87918" y="18989"/>
                  <a:pt x="92503" y="23707"/>
                </a:cubicBezTo>
                <a:cubicBezTo>
                  <a:pt x="97088" y="28425"/>
                  <a:pt x="86788" y="46302"/>
                  <a:pt x="91307" y="54409"/>
                </a:cubicBezTo>
                <a:cubicBezTo>
                  <a:pt x="95826" y="62516"/>
                  <a:pt x="116161" y="65041"/>
                  <a:pt x="119616" y="72351"/>
                </a:cubicBezTo>
                <a:cubicBezTo>
                  <a:pt x="123072" y="79661"/>
                  <a:pt x="113303" y="93949"/>
                  <a:pt x="112040" y="98268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38" name="Google Shape;938;p24"/>
          <p:cNvGrpSpPr/>
          <p:nvPr/>
        </p:nvGrpSpPr>
        <p:grpSpPr>
          <a:xfrm>
            <a:off x="408678" y="319316"/>
            <a:ext cx="8326645" cy="4504868"/>
            <a:chOff x="408678" y="275820"/>
            <a:chExt cx="8326645" cy="4504868"/>
          </a:xfrm>
        </p:grpSpPr>
        <p:sp>
          <p:nvSpPr>
            <p:cNvPr id="939" name="Google Shape;939;p24"/>
            <p:cNvSpPr/>
            <p:nvPr/>
          </p:nvSpPr>
          <p:spPr>
            <a:xfrm flipH="1" rot="10800000">
              <a:off x="1684338" y="3586215"/>
              <a:ext cx="64807" cy="49606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 flipH="1" rot="10800000">
              <a:off x="6791869" y="471715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 flipH="1" rot="10800000">
              <a:off x="3820026" y="4615913"/>
              <a:ext cx="64807" cy="49628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 flipH="1" rot="10800000">
              <a:off x="7986384" y="1282296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 flipH="1" rot="10800000">
              <a:off x="8552152" y="3274828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 flipH="1" rot="10800000">
              <a:off x="1300269" y="2669562"/>
              <a:ext cx="33622" cy="25619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 flipH="1" rot="10800000">
              <a:off x="3471763" y="275820"/>
              <a:ext cx="33600" cy="24836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 flipH="1" rot="10800000">
              <a:off x="2523571" y="4421566"/>
              <a:ext cx="33622" cy="25619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 flipH="1" rot="10800000">
              <a:off x="5485146" y="4553545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 flipH="1" rot="10800000">
              <a:off x="7289916" y="2093726"/>
              <a:ext cx="33600" cy="24814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 flipH="1" rot="10800000">
              <a:off x="8144936" y="4434700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 flipH="1" rot="10800000">
              <a:off x="4070074" y="431595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 flipH="1" rot="10800000">
              <a:off x="8186361" y="4025344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 flipH="1" rot="10800000">
              <a:off x="655967" y="4674399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 flipH="1" rot="10800000">
              <a:off x="477462" y="2112744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 flipH="1" rot="10800000">
              <a:off x="8676911" y="2455836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 flipH="1" rot="10800000">
              <a:off x="1370825" y="362811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 flipH="1" rot="10800000">
              <a:off x="1698991" y="4734279"/>
              <a:ext cx="33622" cy="24836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 flipH="1" rot="10800000">
              <a:off x="1250687" y="3598527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flipH="1" rot="10800000">
              <a:off x="473003" y="736128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 flipH="1" rot="10800000">
              <a:off x="5602093" y="473175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 flipH="1" rot="10800000">
              <a:off x="852110" y="1195930"/>
              <a:ext cx="20813" cy="16833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 flipH="1" rot="10800000">
              <a:off x="6920115" y="1203547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flipH="1" rot="10800000">
              <a:off x="6731306" y="4234017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flipH="1" rot="10800000">
              <a:off x="4741354" y="4725494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flipH="1" rot="10800000">
              <a:off x="8714510" y="3934635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flipH="1" rot="10800000">
              <a:off x="408678" y="2922123"/>
              <a:ext cx="20835" cy="17616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flipH="1" rot="10800000">
              <a:off x="3280171" y="4763071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flipH="1" rot="10800000">
              <a:off x="7819231" y="2599967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flipH="1" rot="10800000">
              <a:off x="7338254" y="3247055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flipH="1" rot="10800000">
              <a:off x="7706271" y="685399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flipH="1" rot="10800000">
              <a:off x="8178445" y="3091206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 flipH="1" rot="10800000">
              <a:off x="8475059" y="617305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24"/>
          <p:cNvSpPr txBox="1"/>
          <p:nvPr>
            <p:ph hasCustomPrompt="1" type="title"/>
          </p:nvPr>
        </p:nvSpPr>
        <p:spPr>
          <a:xfrm>
            <a:off x="1138562" y="739950"/>
            <a:ext cx="30084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3" name="Google Shape;973;p24"/>
          <p:cNvSpPr txBox="1"/>
          <p:nvPr>
            <p:ph idx="1" type="subTitle"/>
          </p:nvPr>
        </p:nvSpPr>
        <p:spPr>
          <a:xfrm>
            <a:off x="1138562" y="1390926"/>
            <a:ext cx="3008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74" name="Google Shape;974;p24"/>
          <p:cNvSpPr txBox="1"/>
          <p:nvPr>
            <p:ph hasCustomPrompt="1" idx="2" type="title"/>
          </p:nvPr>
        </p:nvSpPr>
        <p:spPr>
          <a:xfrm>
            <a:off x="3067800" y="2080400"/>
            <a:ext cx="30084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5" name="Google Shape;975;p24"/>
          <p:cNvSpPr txBox="1"/>
          <p:nvPr>
            <p:ph idx="3" type="subTitle"/>
          </p:nvPr>
        </p:nvSpPr>
        <p:spPr>
          <a:xfrm>
            <a:off x="3067800" y="2731372"/>
            <a:ext cx="3008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76" name="Google Shape;976;p24"/>
          <p:cNvSpPr txBox="1"/>
          <p:nvPr>
            <p:ph hasCustomPrompt="1" idx="4" type="title"/>
          </p:nvPr>
        </p:nvSpPr>
        <p:spPr>
          <a:xfrm>
            <a:off x="4997038" y="3420875"/>
            <a:ext cx="30084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7" name="Google Shape;977;p24"/>
          <p:cNvSpPr txBox="1"/>
          <p:nvPr>
            <p:ph idx="5" type="subTitle"/>
          </p:nvPr>
        </p:nvSpPr>
        <p:spPr>
          <a:xfrm>
            <a:off x="4997038" y="4071827"/>
            <a:ext cx="3008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5"/>
          <p:cNvSpPr/>
          <p:nvPr/>
        </p:nvSpPr>
        <p:spPr>
          <a:xfrm>
            <a:off x="189557" y="184421"/>
            <a:ext cx="5406425" cy="4435750"/>
          </a:xfrm>
          <a:custGeom>
            <a:rect b="b" l="l" r="r" t="t"/>
            <a:pathLst>
              <a:path extrusionOk="0" h="177430" w="216257">
                <a:moveTo>
                  <a:pt x="0" y="166493"/>
                </a:moveTo>
                <a:cubicBezTo>
                  <a:pt x="6712" y="163503"/>
                  <a:pt x="25759" y="146728"/>
                  <a:pt x="40271" y="148551"/>
                </a:cubicBezTo>
                <a:cubicBezTo>
                  <a:pt x="54783" y="150374"/>
                  <a:pt x="75085" y="177401"/>
                  <a:pt x="87072" y="177430"/>
                </a:cubicBezTo>
                <a:cubicBezTo>
                  <a:pt x="99059" y="177459"/>
                  <a:pt x="105247" y="170624"/>
                  <a:pt x="112191" y="148723"/>
                </a:cubicBezTo>
                <a:cubicBezTo>
                  <a:pt x="119135" y="126822"/>
                  <a:pt x="114579" y="65762"/>
                  <a:pt x="128734" y="46025"/>
                </a:cubicBezTo>
                <a:cubicBezTo>
                  <a:pt x="142889" y="26288"/>
                  <a:pt x="182532" y="37973"/>
                  <a:pt x="197119" y="30302"/>
                </a:cubicBezTo>
                <a:cubicBezTo>
                  <a:pt x="211706" y="22631"/>
                  <a:pt x="213067" y="5050"/>
                  <a:pt x="216257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80" name="Google Shape;980;p25"/>
          <p:cNvGrpSpPr/>
          <p:nvPr/>
        </p:nvGrpSpPr>
        <p:grpSpPr>
          <a:xfrm>
            <a:off x="408677" y="511504"/>
            <a:ext cx="8326645" cy="4120492"/>
            <a:chOff x="408677" y="589392"/>
            <a:chExt cx="8326645" cy="4120492"/>
          </a:xfrm>
        </p:grpSpPr>
        <p:sp>
          <p:nvSpPr>
            <p:cNvPr id="981" name="Google Shape;981;p25"/>
            <p:cNvSpPr/>
            <p:nvPr/>
          </p:nvSpPr>
          <p:spPr>
            <a:xfrm rot="10800000">
              <a:off x="4293155" y="2152012"/>
              <a:ext cx="64807" cy="49606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 rot="10800000">
              <a:off x="2287324" y="629511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 rot="10800000">
              <a:off x="5335368" y="4545109"/>
              <a:ext cx="64807" cy="49628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 rot="5400000">
              <a:off x="922747" y="1762386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 rot="10800000">
              <a:off x="558227" y="3432624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 rot="10800000">
              <a:off x="4011533" y="2651262"/>
              <a:ext cx="33622" cy="25619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 rot="10800000">
              <a:off x="3701432" y="4482742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 rot="5400000">
              <a:off x="7103770" y="833838"/>
              <a:ext cx="33600" cy="24814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 rot="10800000">
              <a:off x="966247" y="4592497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 rot="10800000">
              <a:off x="5027518" y="589392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 rot="10800000">
              <a:off x="8517825" y="4603596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 rot="10800000">
              <a:off x="8620130" y="2270540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 rot="10800000">
              <a:off x="420681" y="2613633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 rot="10800000">
              <a:off x="7726766" y="749208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rot="10800000">
              <a:off x="7487587" y="4663476"/>
              <a:ext cx="33622" cy="24836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rot="10800000">
              <a:off x="6424701" y="3908723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 rot="10800000">
              <a:off x="8650185" y="1122525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 rot="10800000">
              <a:off x="3520290" y="630971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 rot="10800000">
              <a:off x="8271078" y="1353727"/>
              <a:ext cx="20813" cy="16833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 rot="5400000">
              <a:off x="4235185" y="312824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 rot="10800000">
              <a:off x="2391882" y="4391814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 rot="10800000">
              <a:off x="4457229" y="4654691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 rot="10800000">
              <a:off x="408677" y="409243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 rot="10800000">
              <a:off x="8714488" y="3079920"/>
              <a:ext cx="20835" cy="17616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 rot="10800000">
              <a:off x="5919216" y="4692268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 rot="5400000">
              <a:off x="7610804" y="1362359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 rot="5400000">
              <a:off x="6046896" y="882578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 rot="10800000">
              <a:off x="1391321" y="843196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 rot="10800000">
              <a:off x="944743" y="3249002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 rot="10800000">
              <a:off x="648129" y="775102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5"/>
          <p:cNvGrpSpPr/>
          <p:nvPr/>
        </p:nvGrpSpPr>
        <p:grpSpPr>
          <a:xfrm flipH="1">
            <a:off x="0" y="0"/>
            <a:ext cx="9144000" cy="5143600"/>
            <a:chOff x="0" y="0"/>
            <a:chExt cx="9144000" cy="5143600"/>
          </a:xfrm>
        </p:grpSpPr>
        <p:grpSp>
          <p:nvGrpSpPr>
            <p:cNvPr id="1012" name="Google Shape;1012;p25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013" name="Google Shape;1013;p25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5" name="Google Shape;1015;p25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016" name="Google Shape;1016;p25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5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18" name="Google Shape;1018;p25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25"/>
          <p:cNvSpPr txBox="1"/>
          <p:nvPr>
            <p:ph idx="1" type="subTitle"/>
          </p:nvPr>
        </p:nvSpPr>
        <p:spPr>
          <a:xfrm flipH="1">
            <a:off x="4935251" y="2303776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020" name="Google Shape;1020;p25"/>
          <p:cNvSpPr txBox="1"/>
          <p:nvPr>
            <p:ph type="title"/>
          </p:nvPr>
        </p:nvSpPr>
        <p:spPr>
          <a:xfrm flipH="1">
            <a:off x="4935251" y="1562775"/>
            <a:ext cx="3139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26"/>
          <p:cNvGrpSpPr/>
          <p:nvPr/>
        </p:nvGrpSpPr>
        <p:grpSpPr>
          <a:xfrm>
            <a:off x="6339825" y="210025"/>
            <a:ext cx="2611636" cy="4421300"/>
            <a:chOff x="6339825" y="210025"/>
            <a:chExt cx="2611636" cy="4421300"/>
          </a:xfrm>
        </p:grpSpPr>
        <p:sp>
          <p:nvSpPr>
            <p:cNvPr id="1023" name="Google Shape;1023;p26"/>
            <p:cNvSpPr/>
            <p:nvPr/>
          </p:nvSpPr>
          <p:spPr>
            <a:xfrm>
              <a:off x="6339825" y="210025"/>
              <a:ext cx="1966025" cy="2222875"/>
            </a:xfrm>
            <a:custGeom>
              <a:rect b="b" l="l" r="r" t="t"/>
              <a:pathLst>
                <a:path extrusionOk="0" h="88915" w="78641">
                  <a:moveTo>
                    <a:pt x="0" y="0"/>
                  </a:moveTo>
                  <a:cubicBezTo>
                    <a:pt x="1396" y="3589"/>
                    <a:pt x="1196" y="17145"/>
                    <a:pt x="8373" y="21531"/>
                  </a:cubicBezTo>
                  <a:cubicBezTo>
                    <a:pt x="15550" y="25917"/>
                    <a:pt x="35353" y="22594"/>
                    <a:pt x="43062" y="26315"/>
                  </a:cubicBezTo>
                  <a:cubicBezTo>
                    <a:pt x="50771" y="30036"/>
                    <a:pt x="49442" y="41467"/>
                    <a:pt x="54625" y="43859"/>
                  </a:cubicBezTo>
                  <a:cubicBezTo>
                    <a:pt x="59808" y="46251"/>
                    <a:pt x="70374" y="36815"/>
                    <a:pt x="74162" y="40669"/>
                  </a:cubicBezTo>
                  <a:cubicBezTo>
                    <a:pt x="77950" y="44523"/>
                    <a:pt x="80210" y="58944"/>
                    <a:pt x="77352" y="66985"/>
                  </a:cubicBezTo>
                  <a:cubicBezTo>
                    <a:pt x="74495" y="75026"/>
                    <a:pt x="60406" y="85260"/>
                    <a:pt x="57017" y="88915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024" name="Google Shape;1024;p26"/>
            <p:cNvSpPr/>
            <p:nvPr/>
          </p:nvSpPr>
          <p:spPr>
            <a:xfrm>
              <a:off x="6449036" y="3193350"/>
              <a:ext cx="2502425" cy="1437975"/>
            </a:xfrm>
            <a:custGeom>
              <a:rect b="b" l="l" r="r" t="t"/>
              <a:pathLst>
                <a:path extrusionOk="0" h="57519" w="100097">
                  <a:moveTo>
                    <a:pt x="100097" y="48499"/>
                  </a:moveTo>
                  <a:cubicBezTo>
                    <a:pt x="93319" y="49961"/>
                    <a:pt x="69993" y="59132"/>
                    <a:pt x="59427" y="57271"/>
                  </a:cubicBezTo>
                  <a:cubicBezTo>
                    <a:pt x="48861" y="55410"/>
                    <a:pt x="44674" y="39196"/>
                    <a:pt x="36700" y="37335"/>
                  </a:cubicBezTo>
                  <a:cubicBezTo>
                    <a:pt x="28726" y="35474"/>
                    <a:pt x="16166" y="47098"/>
                    <a:pt x="11581" y="46106"/>
                  </a:cubicBezTo>
                  <a:cubicBezTo>
                    <a:pt x="6996" y="45114"/>
                    <a:pt x="11115" y="36694"/>
                    <a:pt x="9188" y="31383"/>
                  </a:cubicBezTo>
                  <a:cubicBezTo>
                    <a:pt x="7261" y="26072"/>
                    <a:pt x="-414" y="19469"/>
                    <a:pt x="18" y="14238"/>
                  </a:cubicBezTo>
                  <a:cubicBezTo>
                    <a:pt x="450" y="9008"/>
                    <a:pt x="9821" y="2373"/>
                    <a:pt x="11782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025" name="Google Shape;1025;p26"/>
          <p:cNvGrpSpPr/>
          <p:nvPr/>
        </p:nvGrpSpPr>
        <p:grpSpPr>
          <a:xfrm>
            <a:off x="299973" y="377748"/>
            <a:ext cx="8121625" cy="4388004"/>
            <a:chOff x="280036" y="339648"/>
            <a:chExt cx="8121625" cy="4388004"/>
          </a:xfrm>
        </p:grpSpPr>
        <p:sp>
          <p:nvSpPr>
            <p:cNvPr id="1026" name="Google Shape;1026;p26"/>
            <p:cNvSpPr/>
            <p:nvPr/>
          </p:nvSpPr>
          <p:spPr>
            <a:xfrm>
              <a:off x="1612246" y="12448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3204739" y="45776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3420752" y="4520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599174" y="42272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8091841" y="30989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932598" y="14771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195461" y="4273212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5045894" y="5371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6234061" y="15662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533618" y="13547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082125" y="46238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325756" y="15194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32660" y="4074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347169" y="33640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213604" y="38857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1447683" y="4690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1350642" y="3607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1189007" y="12640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640299" y="39841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805961" y="43741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3427212" y="4209579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6863739" y="358511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6679463" y="9322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319960" y="3763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7793101" y="14713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80036" y="25935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893859" y="3396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7284068" y="12238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6814638" y="5813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478619" y="36903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634657" y="7521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8381349" y="41580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6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59" name="Google Shape;1059;p26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060" name="Google Shape;1060;p26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2" name="Google Shape;1062;p26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063" name="Google Shape;1063;p26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65" name="Google Shape;1065;p26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26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067" name="Google Shape;1067;p26"/>
          <p:cNvSpPr txBox="1"/>
          <p:nvPr>
            <p:ph idx="1" type="body"/>
          </p:nvPr>
        </p:nvSpPr>
        <p:spPr>
          <a:xfrm>
            <a:off x="720000" y="1785525"/>
            <a:ext cx="54132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_2">
    <p:bg>
      <p:bgPr>
        <a:solidFill>
          <a:schemeClr val="lt2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7"/>
          <p:cNvSpPr/>
          <p:nvPr/>
        </p:nvSpPr>
        <p:spPr>
          <a:xfrm>
            <a:off x="3797975" y="244213"/>
            <a:ext cx="4251425" cy="4655075"/>
          </a:xfrm>
          <a:custGeom>
            <a:rect b="b" l="l" r="r" t="t"/>
            <a:pathLst>
              <a:path extrusionOk="0" h="186203" w="170057">
                <a:moveTo>
                  <a:pt x="0" y="0"/>
                </a:moveTo>
                <a:cubicBezTo>
                  <a:pt x="2725" y="3057"/>
                  <a:pt x="7310" y="16282"/>
                  <a:pt x="16348" y="18342"/>
                </a:cubicBezTo>
                <a:cubicBezTo>
                  <a:pt x="25386" y="20402"/>
                  <a:pt x="49375" y="5450"/>
                  <a:pt x="54226" y="12361"/>
                </a:cubicBezTo>
                <a:cubicBezTo>
                  <a:pt x="59077" y="19272"/>
                  <a:pt x="30901" y="40471"/>
                  <a:pt x="45454" y="59809"/>
                </a:cubicBezTo>
                <a:cubicBezTo>
                  <a:pt x="60007" y="79147"/>
                  <a:pt x="120879" y="112440"/>
                  <a:pt x="141546" y="128389"/>
                </a:cubicBezTo>
                <a:cubicBezTo>
                  <a:pt x="162213" y="144338"/>
                  <a:pt x="166267" y="145866"/>
                  <a:pt x="169457" y="155502"/>
                </a:cubicBezTo>
                <a:cubicBezTo>
                  <a:pt x="172647" y="165138"/>
                  <a:pt x="162147" y="181086"/>
                  <a:pt x="160685" y="186203"/>
                </a:cubicBezTo>
              </a:path>
            </a:pathLst>
          </a:custGeom>
          <a:noFill/>
          <a:ln cap="rnd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070" name="Google Shape;1070;p27"/>
          <p:cNvGrpSpPr/>
          <p:nvPr/>
        </p:nvGrpSpPr>
        <p:grpSpPr>
          <a:xfrm flipH="1" rot="10800000">
            <a:off x="408677" y="459644"/>
            <a:ext cx="8326645" cy="4250240"/>
            <a:chOff x="408678" y="345344"/>
            <a:chExt cx="8326645" cy="4250240"/>
          </a:xfrm>
        </p:grpSpPr>
        <p:sp>
          <p:nvSpPr>
            <p:cNvPr id="1071" name="Google Shape;1071;p27"/>
            <p:cNvSpPr/>
            <p:nvPr/>
          </p:nvSpPr>
          <p:spPr>
            <a:xfrm flipH="1" rot="10800000">
              <a:off x="902402" y="3782112"/>
              <a:ext cx="64807" cy="49606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 flipH="1" rot="10800000">
              <a:off x="6791869" y="515211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 flipH="1" rot="10800000">
              <a:off x="3743826" y="4430809"/>
              <a:ext cx="64807" cy="49628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 flipH="1" rot="-5400000">
              <a:off x="2713459" y="1037811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 flipH="1" rot="10800000">
              <a:off x="8552152" y="3318324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 flipH="1" rot="10800000">
              <a:off x="2447371" y="4236462"/>
              <a:ext cx="33622" cy="25619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 flipH="1" rot="10800000">
              <a:off x="5408946" y="4368442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 flipH="1" rot="-5400000">
              <a:off x="2006631" y="719538"/>
              <a:ext cx="33600" cy="24814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 flipH="1" rot="10800000">
              <a:off x="8144936" y="4478197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 flipH="1" rot="10800000">
              <a:off x="3231874" y="627492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 flipH="1" rot="10800000">
              <a:off x="579767" y="4489296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 flipH="1" rot="10800000">
              <a:off x="477462" y="2156240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 flipH="1" rot="10800000">
              <a:off x="8676911" y="2499333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 flipH="1" rot="10800000">
              <a:off x="1370825" y="634908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 flipH="1" rot="10800000">
              <a:off x="1622791" y="4549176"/>
              <a:ext cx="33622" cy="24836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 flipH="1" rot="10800000">
              <a:off x="468751" y="3794423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 flipH="1" rot="10800000">
              <a:off x="473003" y="1008225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 flipH="1" rot="10800000">
              <a:off x="5602093" y="516671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 flipH="1" rot="10800000">
              <a:off x="852110" y="1239427"/>
              <a:ext cx="20813" cy="16833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 flipH="1" rot="-5400000">
              <a:off x="2906802" y="34694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 flipH="1" rot="10800000">
              <a:off x="6731306" y="4277514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 flipH="1" rot="10800000">
              <a:off x="4665154" y="4540391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 flipH="1" rot="10800000">
              <a:off x="8714510" y="397813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 flipH="1" rot="10800000">
              <a:off x="408678" y="2965620"/>
              <a:ext cx="20835" cy="17616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 flipH="1" rot="10800000">
              <a:off x="3203971" y="4577968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 flipH="1" rot="-5400000">
              <a:off x="1500379" y="1248059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 flipH="1" rot="-5400000">
              <a:off x="8156095" y="2292278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 flipH="1" rot="10800000">
              <a:off x="7706271" y="728896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 flipH="1" rot="10800000">
              <a:off x="8178445" y="3134702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 flipH="1" rot="10800000">
              <a:off x="8475059" y="660802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7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02" name="Google Shape;1102;p27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03" name="Google Shape;1103;p27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5" name="Google Shape;1105;p27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06" name="Google Shape;1106;p27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8" name="Google Shape;1108;p27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27"/>
          <p:cNvSpPr txBox="1"/>
          <p:nvPr>
            <p:ph idx="1" type="subTitle"/>
          </p:nvPr>
        </p:nvSpPr>
        <p:spPr>
          <a:xfrm>
            <a:off x="1079725" y="2303776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0" name="Google Shape;1110;p27"/>
          <p:cNvSpPr txBox="1"/>
          <p:nvPr>
            <p:ph type="title"/>
          </p:nvPr>
        </p:nvSpPr>
        <p:spPr>
          <a:xfrm>
            <a:off x="1079725" y="1562775"/>
            <a:ext cx="3139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9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28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13" name="Google Shape;1113;p28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14" name="Google Shape;1114;p28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6" name="Google Shape;1116;p28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17" name="Google Shape;1117;p28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8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19" name="Google Shape;1119;p28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8"/>
          <p:cNvGrpSpPr/>
          <p:nvPr/>
        </p:nvGrpSpPr>
        <p:grpSpPr>
          <a:xfrm>
            <a:off x="187970" y="204525"/>
            <a:ext cx="8768061" cy="4719875"/>
            <a:chOff x="195320" y="204525"/>
            <a:chExt cx="8768061" cy="4719875"/>
          </a:xfrm>
        </p:grpSpPr>
        <p:sp>
          <p:nvSpPr>
            <p:cNvPr id="1121" name="Google Shape;1121;p28"/>
            <p:cNvSpPr/>
            <p:nvPr/>
          </p:nvSpPr>
          <p:spPr>
            <a:xfrm>
              <a:off x="7258555" y="204525"/>
              <a:ext cx="1704825" cy="2101000"/>
            </a:xfrm>
            <a:custGeom>
              <a:rect b="b" l="l" r="r" t="t"/>
              <a:pathLst>
                <a:path extrusionOk="0" h="84040" w="68193">
                  <a:moveTo>
                    <a:pt x="14193" y="0"/>
                  </a:moveTo>
                  <a:cubicBezTo>
                    <a:pt x="11903" y="2154"/>
                    <a:pt x="1680" y="9242"/>
                    <a:pt x="453" y="12924"/>
                  </a:cubicBezTo>
                  <a:cubicBezTo>
                    <a:pt x="-774" y="16606"/>
                    <a:pt x="222" y="20647"/>
                    <a:pt x="6833" y="22094"/>
                  </a:cubicBezTo>
                  <a:cubicBezTo>
                    <a:pt x="13444" y="23541"/>
                    <a:pt x="34431" y="17287"/>
                    <a:pt x="40118" y="21605"/>
                  </a:cubicBezTo>
                  <a:cubicBezTo>
                    <a:pt x="45805" y="25923"/>
                    <a:pt x="37998" y="41011"/>
                    <a:pt x="40956" y="48004"/>
                  </a:cubicBezTo>
                  <a:cubicBezTo>
                    <a:pt x="43915" y="54997"/>
                    <a:pt x="53330" y="57555"/>
                    <a:pt x="57869" y="63561"/>
                  </a:cubicBezTo>
                  <a:cubicBezTo>
                    <a:pt x="62409" y="69567"/>
                    <a:pt x="66472" y="80627"/>
                    <a:pt x="68193" y="8404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122" name="Google Shape;1122;p28"/>
            <p:cNvSpPr/>
            <p:nvPr/>
          </p:nvSpPr>
          <p:spPr>
            <a:xfrm>
              <a:off x="195320" y="3269275"/>
              <a:ext cx="1047550" cy="1655125"/>
            </a:xfrm>
            <a:custGeom>
              <a:rect b="b" l="l" r="r" t="t"/>
              <a:pathLst>
                <a:path extrusionOk="0" h="66205" w="41902">
                  <a:moveTo>
                    <a:pt x="41902" y="66205"/>
                  </a:moveTo>
                  <a:cubicBezTo>
                    <a:pt x="40855" y="64180"/>
                    <a:pt x="40226" y="56917"/>
                    <a:pt x="35617" y="54054"/>
                  </a:cubicBezTo>
                  <a:cubicBezTo>
                    <a:pt x="31008" y="51191"/>
                    <a:pt x="18787" y="51749"/>
                    <a:pt x="14247" y="49025"/>
                  </a:cubicBezTo>
                  <a:cubicBezTo>
                    <a:pt x="9708" y="46301"/>
                    <a:pt x="6983" y="42670"/>
                    <a:pt x="8380" y="37712"/>
                  </a:cubicBezTo>
                  <a:cubicBezTo>
                    <a:pt x="9777" y="32754"/>
                    <a:pt x="22627" y="23326"/>
                    <a:pt x="22627" y="19275"/>
                  </a:cubicBezTo>
                  <a:cubicBezTo>
                    <a:pt x="22627" y="15225"/>
                    <a:pt x="12151" y="16622"/>
                    <a:pt x="8380" y="13409"/>
                  </a:cubicBezTo>
                  <a:cubicBezTo>
                    <a:pt x="4609" y="10197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123" name="Google Shape;1123;p28"/>
          <p:cNvGrpSpPr/>
          <p:nvPr/>
        </p:nvGrpSpPr>
        <p:grpSpPr>
          <a:xfrm>
            <a:off x="282588" y="357739"/>
            <a:ext cx="8578825" cy="4428022"/>
            <a:chOff x="299973" y="337730"/>
            <a:chExt cx="8578825" cy="4428022"/>
          </a:xfrm>
        </p:grpSpPr>
        <p:sp>
          <p:nvSpPr>
            <p:cNvPr id="1124" name="Google Shape;1124;p28"/>
            <p:cNvSpPr/>
            <p:nvPr/>
          </p:nvSpPr>
          <p:spPr>
            <a:xfrm>
              <a:off x="1632182" y="12829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776875" y="45395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593088" y="3377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7590910" y="42653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8568977" y="35942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952534" y="15152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1072397" y="4082712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5065830" y="5752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6253997" y="16043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553554" y="13928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7073861" y="46619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2888492" y="14051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352596" y="4455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367105" y="30211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8690740" y="43810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467620" y="47290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370578" y="3988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208943" y="13021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660235" y="40222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6699399" y="9703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4339896" y="4144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7813037" y="15094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299973" y="26316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2913796" y="3777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7304004" y="12619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6834574" y="6194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7955755" y="41856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7654593" y="7902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8858485" y="46533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28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2">
    <p:bg>
      <p:bgPr>
        <a:solidFill>
          <a:schemeClr val="lt2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29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56" name="Google Shape;1156;p29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57" name="Google Shape;1157;p29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9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29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60" name="Google Shape;1160;p29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9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2" name="Google Shape;1162;p29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9"/>
          <p:cNvGrpSpPr/>
          <p:nvPr/>
        </p:nvGrpSpPr>
        <p:grpSpPr>
          <a:xfrm>
            <a:off x="7251211" y="209061"/>
            <a:ext cx="1700250" cy="4725378"/>
            <a:chOff x="7251211" y="209061"/>
            <a:chExt cx="1700250" cy="4725378"/>
          </a:xfrm>
        </p:grpSpPr>
        <p:sp>
          <p:nvSpPr>
            <p:cNvPr id="1164" name="Google Shape;1164;p29"/>
            <p:cNvSpPr/>
            <p:nvPr/>
          </p:nvSpPr>
          <p:spPr>
            <a:xfrm>
              <a:off x="7251211" y="209061"/>
              <a:ext cx="1700250" cy="1490725"/>
            </a:xfrm>
            <a:custGeom>
              <a:rect b="b" l="l" r="r" t="t"/>
              <a:pathLst>
                <a:path extrusionOk="0" h="59629" w="68010">
                  <a:moveTo>
                    <a:pt x="14193" y="0"/>
                  </a:moveTo>
                  <a:cubicBezTo>
                    <a:pt x="11903" y="2154"/>
                    <a:pt x="1680" y="9242"/>
                    <a:pt x="453" y="12924"/>
                  </a:cubicBezTo>
                  <a:cubicBezTo>
                    <a:pt x="-774" y="16606"/>
                    <a:pt x="222" y="20647"/>
                    <a:pt x="6833" y="22094"/>
                  </a:cubicBezTo>
                  <a:cubicBezTo>
                    <a:pt x="13444" y="23541"/>
                    <a:pt x="34431" y="17287"/>
                    <a:pt x="40118" y="21605"/>
                  </a:cubicBezTo>
                  <a:cubicBezTo>
                    <a:pt x="45805" y="25923"/>
                    <a:pt x="38301" y="43660"/>
                    <a:pt x="40956" y="48004"/>
                  </a:cubicBezTo>
                  <a:cubicBezTo>
                    <a:pt x="43611" y="52348"/>
                    <a:pt x="51539" y="45731"/>
                    <a:pt x="56048" y="47668"/>
                  </a:cubicBezTo>
                  <a:cubicBezTo>
                    <a:pt x="60557" y="49606"/>
                    <a:pt x="66016" y="57636"/>
                    <a:pt x="68010" y="59629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165" name="Google Shape;1165;p29"/>
            <p:cNvSpPr/>
            <p:nvPr/>
          </p:nvSpPr>
          <p:spPr>
            <a:xfrm flipH="1" rot="10800000">
              <a:off x="7251211" y="3443714"/>
              <a:ext cx="1700250" cy="1490725"/>
            </a:xfrm>
            <a:custGeom>
              <a:rect b="b" l="l" r="r" t="t"/>
              <a:pathLst>
                <a:path extrusionOk="0" h="59629" w="68010">
                  <a:moveTo>
                    <a:pt x="14193" y="0"/>
                  </a:moveTo>
                  <a:cubicBezTo>
                    <a:pt x="11903" y="2154"/>
                    <a:pt x="1680" y="9242"/>
                    <a:pt x="453" y="12924"/>
                  </a:cubicBezTo>
                  <a:cubicBezTo>
                    <a:pt x="-774" y="16606"/>
                    <a:pt x="222" y="20647"/>
                    <a:pt x="6833" y="22094"/>
                  </a:cubicBezTo>
                  <a:cubicBezTo>
                    <a:pt x="13444" y="23541"/>
                    <a:pt x="34431" y="17287"/>
                    <a:pt x="40118" y="21605"/>
                  </a:cubicBezTo>
                  <a:cubicBezTo>
                    <a:pt x="45805" y="25923"/>
                    <a:pt x="38301" y="43660"/>
                    <a:pt x="40956" y="48004"/>
                  </a:cubicBezTo>
                  <a:cubicBezTo>
                    <a:pt x="43611" y="52348"/>
                    <a:pt x="51539" y="45731"/>
                    <a:pt x="56048" y="47668"/>
                  </a:cubicBezTo>
                  <a:cubicBezTo>
                    <a:pt x="60557" y="49606"/>
                    <a:pt x="66016" y="57636"/>
                    <a:pt x="68010" y="59629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166" name="Google Shape;1166;p29"/>
          <p:cNvGrpSpPr/>
          <p:nvPr/>
        </p:nvGrpSpPr>
        <p:grpSpPr>
          <a:xfrm>
            <a:off x="355242" y="838825"/>
            <a:ext cx="7614195" cy="3465851"/>
            <a:chOff x="355242" y="1019005"/>
            <a:chExt cx="7614195" cy="3465851"/>
          </a:xfrm>
        </p:grpSpPr>
        <p:sp>
          <p:nvSpPr>
            <p:cNvPr id="1167" name="Google Shape;1167;p29"/>
            <p:cNvSpPr/>
            <p:nvPr/>
          </p:nvSpPr>
          <p:spPr>
            <a:xfrm rot="5400000">
              <a:off x="610884" y="4152824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 rot="10800000">
              <a:off x="843556" y="3661929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 rot="10800000">
              <a:off x="7776121" y="3812005"/>
              <a:ext cx="33419" cy="2608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 rot="5400000">
              <a:off x="7891892" y="4113285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 rot="-5400000">
              <a:off x="662007" y="1593043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461092" y="2110003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667647" y="25334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697309" y="2081950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29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_1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30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82" name="Google Shape;1182;p30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83" name="Google Shape;1183;p30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0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5" name="Google Shape;1185;p30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86" name="Google Shape;1186;p30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30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88" name="Google Shape;1188;p30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0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190" name="Google Shape;1190;p30"/>
            <p:cNvSpPr/>
            <p:nvPr/>
          </p:nvSpPr>
          <p:spPr>
            <a:xfrm>
              <a:off x="7420705" y="220874"/>
              <a:ext cx="1529050" cy="1089475"/>
            </a:xfrm>
            <a:custGeom>
              <a:rect b="b" l="l" r="r" t="t"/>
              <a:pathLst>
                <a:path extrusionOk="0" h="43579" w="61162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191" name="Google Shape;1191;p30"/>
            <p:cNvSpPr/>
            <p:nvPr/>
          </p:nvSpPr>
          <p:spPr>
            <a:xfrm>
              <a:off x="195325" y="3269275"/>
              <a:ext cx="687525" cy="1644650"/>
            </a:xfrm>
            <a:custGeom>
              <a:rect b="b" l="l" r="r" t="t"/>
              <a:pathLst>
                <a:path extrusionOk="0" h="65786" w="27501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192" name="Google Shape;1192;p30"/>
          <p:cNvGrpSpPr/>
          <p:nvPr/>
        </p:nvGrpSpPr>
        <p:grpSpPr>
          <a:xfrm>
            <a:off x="282588" y="399641"/>
            <a:ext cx="8578825" cy="4428022"/>
            <a:chOff x="299973" y="337730"/>
            <a:chExt cx="8578825" cy="4428022"/>
          </a:xfrm>
        </p:grpSpPr>
        <p:sp>
          <p:nvSpPr>
            <p:cNvPr id="1193" name="Google Shape;1193;p30"/>
            <p:cNvSpPr/>
            <p:nvPr/>
          </p:nvSpPr>
          <p:spPr>
            <a:xfrm>
              <a:off x="1776875" y="45395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3593088" y="3377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7590910" y="44939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8568977" y="35942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952534" y="15152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5065830" y="5752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553554" y="13928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7073861" y="46619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352596" y="4455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367105" y="30211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8690740" y="43810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467620" y="47290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370578" y="3988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660235" y="40222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6699399" y="9703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4339896" y="4144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7813037" y="15094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299973" y="26316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2913796" y="3777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7304004" y="12619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6834574" y="6194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7955755" y="44142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654593" y="7902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8858485" y="46533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30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2" name="Google Shape;102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" name="Google Shape;105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" name="Google Shape;108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4"/>
          <p:cNvSpPr/>
          <p:nvPr/>
        </p:nvSpPr>
        <p:spPr>
          <a:xfrm>
            <a:off x="5861350" y="200050"/>
            <a:ext cx="3100075" cy="3618400"/>
          </a:xfrm>
          <a:custGeom>
            <a:rect b="b" l="l" r="r" t="t"/>
            <a:pathLst>
              <a:path extrusionOk="0" h="144736" w="124003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10" name="Google Shape;110;p4"/>
          <p:cNvGrpSpPr/>
          <p:nvPr/>
        </p:nvGrpSpPr>
        <p:grpSpPr>
          <a:xfrm>
            <a:off x="404917" y="317096"/>
            <a:ext cx="8303551" cy="4509308"/>
            <a:chOff x="331812" y="197291"/>
            <a:chExt cx="8303551" cy="4509308"/>
          </a:xfrm>
        </p:grpSpPr>
        <p:sp>
          <p:nvSpPr>
            <p:cNvPr id="111" name="Google Shape;111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20" name="Google Shape;1220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21" name="Google Shape;1221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24" name="Google Shape;1224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6" name="Google Shape;1226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7" name="Google Shape;1227;p31"/>
          <p:cNvSpPr/>
          <p:nvPr/>
        </p:nvSpPr>
        <p:spPr>
          <a:xfrm rot="10800000">
            <a:off x="7613350" y="204525"/>
            <a:ext cx="1335725" cy="2492025"/>
          </a:xfrm>
          <a:custGeom>
            <a:rect b="b" l="l" r="r" t="t"/>
            <a:pathLst>
              <a:path extrusionOk="0" h="99681" w="53429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228" name="Google Shape;1228;p31"/>
          <p:cNvGrpSpPr/>
          <p:nvPr/>
        </p:nvGrpSpPr>
        <p:grpSpPr>
          <a:xfrm>
            <a:off x="604046" y="980469"/>
            <a:ext cx="7935907" cy="3733299"/>
            <a:chOff x="476693" y="980469"/>
            <a:chExt cx="7935907" cy="3733299"/>
          </a:xfrm>
        </p:grpSpPr>
        <p:sp>
          <p:nvSpPr>
            <p:cNvPr id="1229" name="Google Shape;1229;p31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31"/>
          <p:cNvSpPr txBox="1"/>
          <p:nvPr>
            <p:ph type="title"/>
          </p:nvPr>
        </p:nvSpPr>
        <p:spPr>
          <a:xfrm>
            <a:off x="720000" y="453325"/>
            <a:ext cx="3852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3">
    <p:bg>
      <p:bgPr>
        <a:solidFill>
          <a:schemeClr val="lt2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42" name="Google Shape;1242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43" name="Google Shape;1243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5" name="Google Shape;1245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46" name="Google Shape;1246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48" name="Google Shape;1248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32"/>
          <p:cNvGrpSpPr/>
          <p:nvPr/>
        </p:nvGrpSpPr>
        <p:grpSpPr>
          <a:xfrm flipH="1" rot="10800000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250" name="Google Shape;1250;p32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461092" y="2110003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8516247" y="21524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544909" y="1777150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32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63" name="Google Shape;1263;p32"/>
          <p:cNvSpPr/>
          <p:nvPr/>
        </p:nvSpPr>
        <p:spPr>
          <a:xfrm>
            <a:off x="7437363" y="204525"/>
            <a:ext cx="1515500" cy="1639225"/>
          </a:xfrm>
          <a:custGeom>
            <a:rect b="b" l="l" r="r" t="t"/>
            <a:pathLst>
              <a:path extrusionOk="0" h="65569" w="6062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cap="rnd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lt2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33"/>
          <p:cNvGrpSpPr/>
          <p:nvPr/>
        </p:nvGrpSpPr>
        <p:grpSpPr>
          <a:xfrm>
            <a:off x="508636" y="415848"/>
            <a:ext cx="8126727" cy="4311804"/>
            <a:chOff x="508636" y="415848"/>
            <a:chExt cx="8126727" cy="4311804"/>
          </a:xfrm>
        </p:grpSpPr>
        <p:sp>
          <p:nvSpPr>
            <p:cNvPr id="1266" name="Google Shape;1266;p33"/>
            <p:cNvSpPr/>
            <p:nvPr/>
          </p:nvSpPr>
          <p:spPr>
            <a:xfrm>
              <a:off x="3958946" y="340574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4804939" y="43490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3838080" y="5282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6279799" y="44464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8456591" y="18613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932598" y="1781948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3795661" y="4044612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2572752" y="741343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5463222" y="6133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8596261" y="33188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533618" y="13547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325750" y="449567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3325756" y="15194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2424613" y="453237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054244" y="42571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8578354" y="26481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447683" y="4690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1767970" y="4369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884207" y="8830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868899" y="36031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5577361" y="46027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3246907" y="3005662"/>
              <a:ext cx="20312" cy="16429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6679463" y="5512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4737288" y="4525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8615051" y="12243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508636" y="22125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3311187" y="4158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050718" y="1062594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7581288" y="420112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7631019" y="43761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8401307" y="590939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8381349" y="44628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33"/>
          <p:cNvSpPr txBox="1"/>
          <p:nvPr>
            <p:ph type="title"/>
          </p:nvPr>
        </p:nvSpPr>
        <p:spPr>
          <a:xfrm>
            <a:off x="4561500" y="872400"/>
            <a:ext cx="3654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9" name="Google Shape;1299;p33"/>
          <p:cNvSpPr txBox="1"/>
          <p:nvPr>
            <p:ph idx="1" type="subTitle"/>
          </p:nvPr>
        </p:nvSpPr>
        <p:spPr>
          <a:xfrm>
            <a:off x="4819125" y="1861175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0" name="Google Shape;1300;p33"/>
          <p:cNvSpPr txBox="1"/>
          <p:nvPr/>
        </p:nvSpPr>
        <p:spPr>
          <a:xfrm>
            <a:off x="4561400" y="3048830"/>
            <a:ext cx="36546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01" name="Google Shape;1301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302" name="Google Shape;1302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303" name="Google Shape;1303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5" name="Google Shape;1305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306" name="Google Shape;1306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08" name="Google Shape;1308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bg>
      <p:bgPr>
        <a:solidFill>
          <a:schemeClr val="lt2"/>
        </a:solidFill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3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311" name="Google Shape;1311;p3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312" name="Google Shape;1312;p3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4" name="Google Shape;1314;p3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315" name="Google Shape;1315;p3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3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7" name="Google Shape;1317;p3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4"/>
          <p:cNvGrpSpPr/>
          <p:nvPr/>
        </p:nvGrpSpPr>
        <p:grpSpPr>
          <a:xfrm flipH="1" rot="10800000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319" name="Google Shape;1319;p34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461092" y="2110003"/>
              <a:ext cx="34239" cy="25269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8516247" y="2152442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544909" y="1777150"/>
              <a:ext cx="47260" cy="3831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34"/>
          <p:cNvSpPr/>
          <p:nvPr/>
        </p:nvSpPr>
        <p:spPr>
          <a:xfrm>
            <a:off x="7437363" y="204525"/>
            <a:ext cx="1515500" cy="1639225"/>
          </a:xfrm>
          <a:custGeom>
            <a:rect b="b" l="l" r="r" t="t"/>
            <a:pathLst>
              <a:path extrusionOk="0" h="65569" w="6062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cap="rnd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1_1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35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334" name="Google Shape;1334;p35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335" name="Google Shape;1335;p35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7" name="Google Shape;1337;p35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338" name="Google Shape;1338;p35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5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40" name="Google Shape;1340;p35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35"/>
          <p:cNvSpPr/>
          <p:nvPr/>
        </p:nvSpPr>
        <p:spPr>
          <a:xfrm rot="10800000">
            <a:off x="7613350" y="204525"/>
            <a:ext cx="1335725" cy="2492025"/>
          </a:xfrm>
          <a:custGeom>
            <a:rect b="b" l="l" r="r" t="t"/>
            <a:pathLst>
              <a:path extrusionOk="0" h="99681" w="53429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342" name="Google Shape;1342;p35"/>
          <p:cNvGrpSpPr/>
          <p:nvPr/>
        </p:nvGrpSpPr>
        <p:grpSpPr>
          <a:xfrm>
            <a:off x="604046" y="980469"/>
            <a:ext cx="7935907" cy="3733299"/>
            <a:chOff x="476693" y="980469"/>
            <a:chExt cx="7935907" cy="3733299"/>
          </a:xfrm>
        </p:grpSpPr>
        <p:sp>
          <p:nvSpPr>
            <p:cNvPr id="1343" name="Google Shape;1343;p35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_1_1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36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355" name="Google Shape;1355;p36"/>
            <p:cNvSpPr/>
            <p:nvPr/>
          </p:nvSpPr>
          <p:spPr>
            <a:xfrm>
              <a:off x="7420705" y="220874"/>
              <a:ext cx="1529050" cy="1089475"/>
            </a:xfrm>
            <a:custGeom>
              <a:rect b="b" l="l" r="r" t="t"/>
              <a:pathLst>
                <a:path extrusionOk="0" h="43579" w="61162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356" name="Google Shape;1356;p36"/>
            <p:cNvSpPr/>
            <p:nvPr/>
          </p:nvSpPr>
          <p:spPr>
            <a:xfrm>
              <a:off x="195325" y="3269275"/>
              <a:ext cx="687525" cy="1644650"/>
            </a:xfrm>
            <a:custGeom>
              <a:rect b="b" l="l" r="r" t="t"/>
              <a:pathLst>
                <a:path extrusionOk="0" h="65786" w="27501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357" name="Google Shape;1357;p36"/>
          <p:cNvGrpSpPr/>
          <p:nvPr/>
        </p:nvGrpSpPr>
        <p:grpSpPr>
          <a:xfrm rot="10800000">
            <a:off x="358788" y="419151"/>
            <a:ext cx="8426425" cy="4305198"/>
            <a:chOff x="297351" y="378361"/>
            <a:chExt cx="8426425" cy="4305198"/>
          </a:xfrm>
        </p:grpSpPr>
        <p:sp>
          <p:nvSpPr>
            <p:cNvPr id="1358" name="Google Shape;1358;p36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36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371" name="Google Shape;1371;p36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372" name="Google Shape;1372;p36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4" name="Google Shape;1374;p36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375" name="Google Shape;1375;p36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36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7" name="Google Shape;1377;p36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35" name="Google Shape;135;p5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1" name="Google Shape;141;p5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 rot="10800000">
            <a:off x="194916" y="204525"/>
            <a:ext cx="8754159" cy="4734450"/>
            <a:chOff x="194935" y="204525"/>
            <a:chExt cx="8754159" cy="4734450"/>
          </a:xfrm>
        </p:grpSpPr>
        <p:sp>
          <p:nvSpPr>
            <p:cNvPr id="143" name="Google Shape;143;p5"/>
            <p:cNvSpPr/>
            <p:nvPr/>
          </p:nvSpPr>
          <p:spPr>
            <a:xfrm>
              <a:off x="7259245" y="204525"/>
              <a:ext cx="1689850" cy="2492025"/>
            </a:xfrm>
            <a:custGeom>
              <a:rect b="b" l="l" r="r" t="t"/>
              <a:pathLst>
                <a:path extrusionOk="0" h="99681" w="67594">
                  <a:moveTo>
                    <a:pt x="14165" y="0"/>
                  </a:moveTo>
                  <a:cubicBezTo>
                    <a:pt x="11875" y="2154"/>
                    <a:pt x="1652" y="9242"/>
                    <a:pt x="425" y="12924"/>
                  </a:cubicBezTo>
                  <a:cubicBezTo>
                    <a:pt x="-802" y="16606"/>
                    <a:pt x="426" y="20167"/>
                    <a:pt x="6805" y="22094"/>
                  </a:cubicBezTo>
                  <a:cubicBezTo>
                    <a:pt x="13185" y="24021"/>
                    <a:pt x="34582" y="19303"/>
                    <a:pt x="38702" y="24486"/>
                  </a:cubicBezTo>
                  <a:cubicBezTo>
                    <a:pt x="42822" y="29669"/>
                    <a:pt x="28335" y="46682"/>
                    <a:pt x="31525" y="53194"/>
                  </a:cubicBezTo>
                  <a:cubicBezTo>
                    <a:pt x="34715" y="59707"/>
                    <a:pt x="51830" y="55813"/>
                    <a:pt x="57841" y="63561"/>
                  </a:cubicBezTo>
                  <a:cubicBezTo>
                    <a:pt x="63853" y="71309"/>
                    <a:pt x="65969" y="93661"/>
                    <a:pt x="67594" y="9968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44" name="Google Shape;144;p5"/>
            <p:cNvSpPr/>
            <p:nvPr/>
          </p:nvSpPr>
          <p:spPr>
            <a:xfrm>
              <a:off x="194935" y="2446950"/>
              <a:ext cx="1335725" cy="2492025"/>
            </a:xfrm>
            <a:custGeom>
              <a:rect b="b" l="l" r="r" t="t"/>
              <a:pathLst>
                <a:path extrusionOk="0" h="99681" w="53429">
                  <a:moveTo>
                    <a:pt x="53429" y="99681"/>
                  </a:moveTo>
                  <a:cubicBezTo>
                    <a:pt x="50735" y="96730"/>
                    <a:pt x="38809" y="87991"/>
                    <a:pt x="37265" y="81973"/>
                  </a:cubicBezTo>
                  <a:cubicBezTo>
                    <a:pt x="35721" y="75956"/>
                    <a:pt x="46735" y="66642"/>
                    <a:pt x="44163" y="63576"/>
                  </a:cubicBezTo>
                  <a:cubicBezTo>
                    <a:pt x="41591" y="60510"/>
                    <a:pt x="25623" y="67497"/>
                    <a:pt x="21835" y="63576"/>
                  </a:cubicBezTo>
                  <a:cubicBezTo>
                    <a:pt x="18047" y="59655"/>
                    <a:pt x="24161" y="45900"/>
                    <a:pt x="21436" y="40052"/>
                  </a:cubicBezTo>
                  <a:cubicBezTo>
                    <a:pt x="18711" y="34204"/>
                    <a:pt x="9060" y="35164"/>
                    <a:pt x="5487" y="28489"/>
                  </a:cubicBezTo>
                  <a:cubicBezTo>
                    <a:pt x="1914" y="21814"/>
                    <a:pt x="915" y="474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145" name="Google Shape;145;p5"/>
          <p:cNvGrpSpPr/>
          <p:nvPr/>
        </p:nvGrpSpPr>
        <p:grpSpPr>
          <a:xfrm>
            <a:off x="731400" y="1231009"/>
            <a:ext cx="7681199" cy="3405803"/>
            <a:chOff x="801224" y="1231009"/>
            <a:chExt cx="7681199" cy="3405803"/>
          </a:xfrm>
        </p:grpSpPr>
        <p:sp>
          <p:nvSpPr>
            <p:cNvPr id="146" name="Google Shape;146;p5"/>
            <p:cNvSpPr/>
            <p:nvPr/>
          </p:nvSpPr>
          <p:spPr>
            <a:xfrm rot="10800000">
              <a:off x="3899317" y="4208156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5400000">
              <a:off x="901014" y="15717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5400000">
              <a:off x="794199" y="20518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1124008" y="3234909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5990969" y="4380310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5251559" y="2270810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8133366" y="38169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4952594" y="167914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8437131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8077950" y="2176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913564" y="28165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6444035" y="1231009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7136796" y="45831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4365493" y="422017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5904801" y="1729466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4853153" y="2100722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8170042" y="29668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10800000">
              <a:off x="2089500" y="13934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10800000">
              <a:off x="1364151" y="16317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187289" y="2288741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473753" y="286795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597390" y="2465876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7472814" y="150853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7365999" y="198857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5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1513268" y="2773100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172" name="Google Shape;172;p5"/>
          <p:cNvSpPr txBox="1"/>
          <p:nvPr>
            <p:ph idx="2" type="subTitle"/>
          </p:nvPr>
        </p:nvSpPr>
        <p:spPr>
          <a:xfrm>
            <a:off x="1513268" y="3220747"/>
            <a:ext cx="2486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idx="3" type="subTitle"/>
          </p:nvPr>
        </p:nvSpPr>
        <p:spPr>
          <a:xfrm>
            <a:off x="5141703" y="2773100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6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174" name="Google Shape;174;p5"/>
          <p:cNvSpPr txBox="1"/>
          <p:nvPr>
            <p:ph idx="4" type="subTitle"/>
          </p:nvPr>
        </p:nvSpPr>
        <p:spPr>
          <a:xfrm>
            <a:off x="5141703" y="3220747"/>
            <a:ext cx="2486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77" name="Google Shape;177;p6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78" name="Google Shape;178;p6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" name="Google Shape;180;p6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81" name="Google Shape;181;p6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6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6"/>
          <p:cNvSpPr/>
          <p:nvPr/>
        </p:nvSpPr>
        <p:spPr>
          <a:xfrm>
            <a:off x="7251205" y="204525"/>
            <a:ext cx="1704825" cy="2101000"/>
          </a:xfrm>
          <a:custGeom>
            <a:rect b="b" l="l" r="r" t="t"/>
            <a:pathLst>
              <a:path extrusionOk="0" h="84040" w="68193">
                <a:moveTo>
                  <a:pt x="14193" y="0"/>
                </a:moveTo>
                <a:cubicBezTo>
                  <a:pt x="11903" y="2154"/>
                  <a:pt x="1680" y="9242"/>
                  <a:pt x="453" y="12924"/>
                </a:cubicBezTo>
                <a:cubicBezTo>
                  <a:pt x="-774" y="16606"/>
                  <a:pt x="222" y="20647"/>
                  <a:pt x="6833" y="22094"/>
                </a:cubicBezTo>
                <a:cubicBezTo>
                  <a:pt x="13444" y="23541"/>
                  <a:pt x="34431" y="17287"/>
                  <a:pt x="40118" y="21605"/>
                </a:cubicBezTo>
                <a:cubicBezTo>
                  <a:pt x="45805" y="25923"/>
                  <a:pt x="37998" y="41011"/>
                  <a:pt x="40956" y="48004"/>
                </a:cubicBezTo>
                <a:cubicBezTo>
                  <a:pt x="43915" y="54997"/>
                  <a:pt x="53330" y="57555"/>
                  <a:pt x="57869" y="63561"/>
                </a:cubicBezTo>
                <a:cubicBezTo>
                  <a:pt x="62409" y="69567"/>
                  <a:pt x="66472" y="80627"/>
                  <a:pt x="68193" y="84040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85" name="Google Shape;185;p6"/>
          <p:cNvGrpSpPr/>
          <p:nvPr/>
        </p:nvGrpSpPr>
        <p:grpSpPr>
          <a:xfrm>
            <a:off x="507643" y="2253229"/>
            <a:ext cx="8128714" cy="2231626"/>
            <a:chOff x="507643" y="2253229"/>
            <a:chExt cx="8128714" cy="2231626"/>
          </a:xfrm>
        </p:grpSpPr>
        <p:sp>
          <p:nvSpPr>
            <p:cNvPr id="186" name="Google Shape;186;p6"/>
            <p:cNvSpPr/>
            <p:nvPr/>
          </p:nvSpPr>
          <p:spPr>
            <a:xfrm rot="5400000">
              <a:off x="687085" y="3848023"/>
              <a:ext cx="65994" cy="51334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919757" y="3357130"/>
              <a:ext cx="34238" cy="25268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8461921" y="3964405"/>
              <a:ext cx="33419" cy="2608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10800000">
              <a:off x="8404099" y="2253229"/>
              <a:ext cx="47260" cy="3829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10800000">
              <a:off x="700180" y="2920647"/>
              <a:ext cx="47259" cy="38312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10800000">
              <a:off x="507643" y="4446543"/>
              <a:ext cx="47259" cy="38312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10800000">
              <a:off x="8500188" y="3077460"/>
              <a:ext cx="21217" cy="17939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8577693" y="4418085"/>
              <a:ext cx="65994" cy="51334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6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7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97" name="Google Shape;197;p7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0" name="Google Shape;200;p7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201" name="Google Shape;201;p7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7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3" name="Google Shape;203;p7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/>
          <p:nvPr/>
        </p:nvSpPr>
        <p:spPr>
          <a:xfrm>
            <a:off x="2925875" y="214325"/>
            <a:ext cx="5651875" cy="4714875"/>
          </a:xfrm>
          <a:custGeom>
            <a:rect b="b" l="l" r="r" t="t"/>
            <a:pathLst>
              <a:path extrusionOk="0" h="188595" w="226075">
                <a:moveTo>
                  <a:pt x="0" y="0"/>
                </a:moveTo>
                <a:cubicBezTo>
                  <a:pt x="6712" y="3987"/>
                  <a:pt x="24123" y="22063"/>
                  <a:pt x="40271" y="23924"/>
                </a:cubicBezTo>
                <a:cubicBezTo>
                  <a:pt x="56419" y="25785"/>
                  <a:pt x="83267" y="8507"/>
                  <a:pt x="96890" y="11165"/>
                </a:cubicBezTo>
                <a:cubicBezTo>
                  <a:pt x="110513" y="13823"/>
                  <a:pt x="115065" y="17971"/>
                  <a:pt x="122009" y="39872"/>
                </a:cubicBezTo>
                <a:cubicBezTo>
                  <a:pt x="128953" y="61773"/>
                  <a:pt x="124397" y="122833"/>
                  <a:pt x="138552" y="142570"/>
                </a:cubicBezTo>
                <a:cubicBezTo>
                  <a:pt x="152707" y="162307"/>
                  <a:pt x="192350" y="150622"/>
                  <a:pt x="206937" y="158293"/>
                </a:cubicBezTo>
                <a:cubicBezTo>
                  <a:pt x="221524" y="165964"/>
                  <a:pt x="222885" y="183545"/>
                  <a:pt x="226075" y="188595"/>
                </a:cubicBezTo>
              </a:path>
            </a:pathLst>
          </a:custGeom>
          <a:noFill/>
          <a:ln cap="rnd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205" name="Google Shape;205;p7"/>
          <p:cNvGrpSpPr/>
          <p:nvPr/>
        </p:nvGrpSpPr>
        <p:grpSpPr>
          <a:xfrm>
            <a:off x="408677" y="459644"/>
            <a:ext cx="8326645" cy="4250240"/>
            <a:chOff x="408678" y="345344"/>
            <a:chExt cx="8326645" cy="4250240"/>
          </a:xfrm>
        </p:grpSpPr>
        <p:sp>
          <p:nvSpPr>
            <p:cNvPr id="206" name="Google Shape;206;p7"/>
            <p:cNvSpPr/>
            <p:nvPr/>
          </p:nvSpPr>
          <p:spPr>
            <a:xfrm flipH="1" rot="10800000">
              <a:off x="3132138" y="3782112"/>
              <a:ext cx="64807" cy="49606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flipH="1" rot="10800000">
              <a:off x="6791869" y="515211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flipH="1" rot="10800000">
              <a:off x="3743826" y="4430809"/>
              <a:ext cx="64807" cy="49628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flipH="1" rot="-5400000">
              <a:off x="2789659" y="1418811"/>
              <a:ext cx="64807" cy="50411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flipH="1" rot="10800000">
              <a:off x="8552152" y="3318324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flipH="1" rot="10800000">
              <a:off x="2447371" y="4236462"/>
              <a:ext cx="33622" cy="25619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flipH="1" rot="10800000">
              <a:off x="5408946" y="4368442"/>
              <a:ext cx="33622" cy="24814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 rot="-5400000">
              <a:off x="2006631" y="719538"/>
              <a:ext cx="33600" cy="24814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 rot="10800000">
              <a:off x="8144936" y="4478197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 rot="10800000">
              <a:off x="4070074" y="475092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 rot="10800000">
              <a:off x="579767" y="4489296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 rot="10800000">
              <a:off x="477462" y="2156240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flipH="1" rot="10800000">
              <a:off x="8676911" y="2499333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flipH="1" rot="10800000">
              <a:off x="1370825" y="634908"/>
              <a:ext cx="46409" cy="37623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flipH="1" rot="10800000">
              <a:off x="1622791" y="4549176"/>
              <a:ext cx="33622" cy="24836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 rot="10800000">
              <a:off x="2698487" y="3794423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 rot="10800000">
              <a:off x="473003" y="1008225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 rot="10800000">
              <a:off x="852110" y="1239427"/>
              <a:ext cx="20813" cy="16833"/>
            </a:xfrm>
            <a:custGeom>
              <a:rect b="b" l="l" r="r" t="t"/>
              <a:pathLst>
                <a:path extrusionOk="0" h="753" w="931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 rot="-5400000">
              <a:off x="2906802" y="34694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 rot="10800000">
              <a:off x="6731306" y="4277514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 rot="10800000">
              <a:off x="4665154" y="4540391"/>
              <a:ext cx="21617" cy="17616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 rot="10800000">
              <a:off x="8714510" y="3978132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 rot="10800000">
              <a:off x="408678" y="2965620"/>
              <a:ext cx="20835" cy="17616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 rot="10800000">
              <a:off x="3203971" y="4577968"/>
              <a:ext cx="20813" cy="17616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 rot="-5400000">
              <a:off x="1500379" y="1248059"/>
              <a:ext cx="32817" cy="25619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 rot="-5400000">
              <a:off x="840895" y="996878"/>
              <a:ext cx="46409" cy="36819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 rot="10800000">
              <a:off x="7706271" y="728896"/>
              <a:ext cx="46409" cy="37601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 rot="10800000">
              <a:off x="8178445" y="3134702"/>
              <a:ext cx="20813" cy="17638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 rot="10800000">
              <a:off x="8475059" y="660802"/>
              <a:ext cx="20813" cy="16811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1079725" y="2303776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1079725" y="1562775"/>
            <a:ext cx="31395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8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239" name="Google Shape;239;p8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2" name="Google Shape;242;p8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243" name="Google Shape;243;p8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8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5" name="Google Shape;245;p8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511188" y="377748"/>
            <a:ext cx="8121625" cy="4388004"/>
            <a:chOff x="511188" y="377748"/>
            <a:chExt cx="8121625" cy="4388004"/>
          </a:xfrm>
        </p:grpSpPr>
        <p:sp>
          <p:nvSpPr>
            <p:cNvPr id="247" name="Google Shape;247;p8"/>
            <p:cNvSpPr/>
            <p:nvPr/>
          </p:nvSpPr>
          <p:spPr>
            <a:xfrm>
              <a:off x="1767197" y="1669055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101186" y="4691953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880503" y="413930"/>
              <a:ext cx="63249" cy="48435"/>
            </a:xfrm>
            <a:custGeom>
              <a:rect b="b" l="l" r="r" t="t"/>
              <a:pathLst>
                <a:path extrusionOk="0" h="2220" w="2899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616981" y="426536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322992" y="31370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468549" y="2358511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1557024" y="3445930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277045" y="575218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13012" y="2366379"/>
              <a:ext cx="32792" cy="24217"/>
            </a:xfrm>
            <a:custGeom>
              <a:rect b="b" l="l" r="r" t="t"/>
              <a:pathLst>
                <a:path extrusionOk="0" h="1110" w="1503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64769" y="1392832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4313276" y="466192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443107" y="3843554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63811" y="445549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78320" y="34021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444755" y="392386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678835" y="47290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581793" y="398802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343958" y="1688239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71450" y="4022288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037112" y="4412247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5400000">
              <a:off x="5211427" y="4594094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1"/>
                  </a:moveTo>
                  <a:cubicBezTo>
                    <a:pt x="0" y="37"/>
                    <a:pt x="0" y="716"/>
                    <a:pt x="501" y="788"/>
                  </a:cubicBezTo>
                  <a:cubicBezTo>
                    <a:pt x="966" y="716"/>
                    <a:pt x="966" y="3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094890" y="4461411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910614" y="970300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551111" y="414423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24252" y="1509494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11188" y="2631696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125011" y="377748"/>
              <a:ext cx="20312" cy="17192"/>
            </a:xfrm>
            <a:custGeom>
              <a:rect b="b" l="l" r="r" t="t"/>
              <a:pathLst>
                <a:path extrusionOk="0" h="788" w="931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58019" y="3166907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45789" y="619424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709770" y="37284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08608" y="2695251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8612500" y="4196163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-787310" y="436944"/>
            <a:ext cx="9208934" cy="5499006"/>
            <a:chOff x="-787310" y="436944"/>
            <a:chExt cx="9208934" cy="5499006"/>
          </a:xfrm>
        </p:grpSpPr>
        <p:grpSp>
          <p:nvGrpSpPr>
            <p:cNvPr id="280" name="Google Shape;280;p8"/>
            <p:cNvGrpSpPr/>
            <p:nvPr/>
          </p:nvGrpSpPr>
          <p:grpSpPr>
            <a:xfrm flipH="1">
              <a:off x="7282819" y="436944"/>
              <a:ext cx="1138806" cy="1072557"/>
              <a:chOff x="874105" y="183854"/>
              <a:chExt cx="1662976" cy="1566234"/>
            </a:xfrm>
          </p:grpSpPr>
          <p:sp>
            <p:nvSpPr>
              <p:cNvPr id="281" name="Google Shape;281;p8"/>
              <p:cNvSpPr/>
              <p:nvPr/>
            </p:nvSpPr>
            <p:spPr>
              <a:xfrm rot="2700000">
                <a:off x="907692" y="480262"/>
                <a:ext cx="975871" cy="331963"/>
              </a:xfrm>
              <a:custGeom>
                <a:rect b="b" l="l" r="r" t="t"/>
                <a:pathLst>
                  <a:path extrusionOk="0" fill="none" h="10928" w="32125">
                    <a:moveTo>
                      <a:pt x="32125" y="0"/>
                    </a:moveTo>
                    <a:lnTo>
                      <a:pt x="0" y="10928"/>
                    </a:lnTo>
                  </a:path>
                </a:pathLst>
              </a:custGeom>
              <a:noFill/>
              <a:ln cap="rnd" cmpd="sng" w="22600">
                <a:solidFill>
                  <a:schemeClr val="lt1"/>
                </a:solidFill>
                <a:prstDash val="solid"/>
                <a:miter lim="410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 rot="2700000">
                <a:off x="940942" y="734553"/>
                <a:ext cx="824896" cy="320754"/>
              </a:xfrm>
              <a:custGeom>
                <a:rect b="b" l="l" r="r" t="t"/>
                <a:pathLst>
                  <a:path extrusionOk="0" fill="none" h="10559" w="27155">
                    <a:moveTo>
                      <a:pt x="27154" y="0"/>
                    </a:moveTo>
                    <a:lnTo>
                      <a:pt x="0" y="10558"/>
                    </a:lnTo>
                  </a:path>
                </a:pathLst>
              </a:custGeom>
              <a:noFill/>
              <a:ln cap="rnd" cmpd="sng" w="22600">
                <a:solidFill>
                  <a:schemeClr val="lt1"/>
                </a:solidFill>
                <a:prstDash val="solid"/>
                <a:miter lim="410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rot="2700000">
                <a:off x="914536" y="930726"/>
                <a:ext cx="648920" cy="383149"/>
              </a:xfrm>
              <a:custGeom>
                <a:rect b="b" l="l" r="r" t="t"/>
                <a:pathLst>
                  <a:path extrusionOk="0" fill="none" h="12613" w="21362">
                    <a:moveTo>
                      <a:pt x="21362" y="0"/>
                    </a:moveTo>
                    <a:lnTo>
                      <a:pt x="0" y="12612"/>
                    </a:lnTo>
                  </a:path>
                </a:pathLst>
              </a:custGeom>
              <a:noFill/>
              <a:ln cap="rnd" cmpd="sng" w="22600">
                <a:solidFill>
                  <a:schemeClr val="lt1"/>
                </a:solidFill>
                <a:prstDash val="solid"/>
                <a:miter lim="410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 rot="2700000">
                <a:off x="1699099" y="1292586"/>
                <a:ext cx="242563" cy="204348"/>
              </a:xfrm>
              <a:custGeom>
                <a:rect b="b" l="l" r="r" t="t"/>
                <a:pathLst>
                  <a:path extrusionOk="0" h="6727" w="7985">
                    <a:moveTo>
                      <a:pt x="4290" y="1"/>
                    </a:moveTo>
                    <a:cubicBezTo>
                      <a:pt x="1780" y="1"/>
                      <a:pt x="0" y="2808"/>
                      <a:pt x="1412" y="5111"/>
                    </a:cubicBezTo>
                    <a:cubicBezTo>
                      <a:pt x="2085" y="6209"/>
                      <a:pt x="3193" y="6727"/>
                      <a:pt x="4292" y="6727"/>
                    </a:cubicBezTo>
                    <a:cubicBezTo>
                      <a:pt x="5742" y="6727"/>
                      <a:pt x="7177" y="5825"/>
                      <a:pt x="7574" y="4166"/>
                    </a:cubicBezTo>
                    <a:cubicBezTo>
                      <a:pt x="7985" y="2359"/>
                      <a:pt x="6875" y="551"/>
                      <a:pt x="5109" y="99"/>
                    </a:cubicBezTo>
                    <a:cubicBezTo>
                      <a:pt x="4830" y="32"/>
                      <a:pt x="4556" y="1"/>
                      <a:pt x="4290" y="1"/>
                    </a:cubicBezTo>
                    <a:close/>
                  </a:path>
                </a:pathLst>
              </a:custGeom>
              <a:solidFill>
                <a:srgbClr val="1933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 rot="2700000">
                <a:off x="2079580" y="1333750"/>
                <a:ext cx="121205" cy="102280"/>
              </a:xfrm>
              <a:custGeom>
                <a:rect b="b" l="l" r="r" t="t"/>
                <a:pathLst>
                  <a:path extrusionOk="0" h="3367" w="3990">
                    <a:moveTo>
                      <a:pt x="2122" y="0"/>
                    </a:moveTo>
                    <a:cubicBezTo>
                      <a:pt x="863" y="0"/>
                      <a:pt x="1" y="1414"/>
                      <a:pt x="703" y="2560"/>
                    </a:cubicBezTo>
                    <a:cubicBezTo>
                      <a:pt x="1039" y="3108"/>
                      <a:pt x="1587" y="3367"/>
                      <a:pt x="2132" y="3367"/>
                    </a:cubicBezTo>
                    <a:cubicBezTo>
                      <a:pt x="2855" y="3367"/>
                      <a:pt x="3574" y="2911"/>
                      <a:pt x="3784" y="2067"/>
                    </a:cubicBezTo>
                    <a:cubicBezTo>
                      <a:pt x="3990" y="1164"/>
                      <a:pt x="3415" y="260"/>
                      <a:pt x="2552" y="55"/>
                    </a:cubicBezTo>
                    <a:cubicBezTo>
                      <a:pt x="2405" y="18"/>
                      <a:pt x="2261" y="0"/>
                      <a:pt x="2122" y="0"/>
                    </a:cubicBezTo>
                    <a:close/>
                  </a:path>
                </a:pathLst>
              </a:custGeom>
              <a:solidFill>
                <a:srgbClr val="1933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 rot="2700000">
                <a:off x="1995225" y="1049010"/>
                <a:ext cx="178801" cy="150854"/>
              </a:xfrm>
              <a:custGeom>
                <a:rect b="b" l="l" r="r" t="t"/>
                <a:pathLst>
                  <a:path extrusionOk="0" h="4966" w="5886">
                    <a:moveTo>
                      <a:pt x="3123" y="0"/>
                    </a:moveTo>
                    <a:cubicBezTo>
                      <a:pt x="1268" y="0"/>
                      <a:pt x="1" y="2071"/>
                      <a:pt x="1038" y="3775"/>
                    </a:cubicBezTo>
                    <a:cubicBezTo>
                      <a:pt x="1532" y="4586"/>
                      <a:pt x="2336" y="4966"/>
                      <a:pt x="3136" y="4966"/>
                    </a:cubicBezTo>
                    <a:cubicBezTo>
                      <a:pt x="4198" y="4966"/>
                      <a:pt x="5252" y="4295"/>
                      <a:pt x="5557" y="3077"/>
                    </a:cubicBezTo>
                    <a:cubicBezTo>
                      <a:pt x="5885" y="1762"/>
                      <a:pt x="5064" y="406"/>
                      <a:pt x="3749" y="78"/>
                    </a:cubicBezTo>
                    <a:cubicBezTo>
                      <a:pt x="3535" y="25"/>
                      <a:pt x="3325" y="0"/>
                      <a:pt x="3123" y="0"/>
                    </a:cubicBezTo>
                    <a:close/>
                  </a:path>
                </a:pathLst>
              </a:custGeom>
              <a:solidFill>
                <a:srgbClr val="1933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 rot="2700000">
                <a:off x="1828283" y="993852"/>
                <a:ext cx="85816" cy="71265"/>
              </a:xfrm>
              <a:custGeom>
                <a:rect b="b" l="l" r="r" t="t"/>
                <a:pathLst>
                  <a:path extrusionOk="0" h="2346" w="2825">
                    <a:moveTo>
                      <a:pt x="1508" y="1"/>
                    </a:moveTo>
                    <a:cubicBezTo>
                      <a:pt x="625" y="1"/>
                      <a:pt x="0" y="985"/>
                      <a:pt x="483" y="1802"/>
                    </a:cubicBezTo>
                    <a:cubicBezTo>
                      <a:pt x="729" y="2172"/>
                      <a:pt x="1119" y="2345"/>
                      <a:pt x="1504" y="2345"/>
                    </a:cubicBezTo>
                    <a:cubicBezTo>
                      <a:pt x="2016" y="2345"/>
                      <a:pt x="2519" y="2037"/>
                      <a:pt x="2660" y="1473"/>
                    </a:cubicBezTo>
                    <a:cubicBezTo>
                      <a:pt x="2824" y="816"/>
                      <a:pt x="2414" y="159"/>
                      <a:pt x="1797" y="36"/>
                    </a:cubicBezTo>
                    <a:cubicBezTo>
                      <a:pt x="1699" y="12"/>
                      <a:pt x="1602" y="1"/>
                      <a:pt x="1508" y="1"/>
                    </a:cubicBezTo>
                    <a:close/>
                  </a:path>
                </a:pathLst>
              </a:custGeom>
              <a:solidFill>
                <a:srgbClr val="1933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 rot="2700000">
                <a:off x="1864737" y="1296790"/>
                <a:ext cx="91739" cy="75245"/>
              </a:xfrm>
              <a:custGeom>
                <a:rect b="b" l="l" r="r" t="t"/>
                <a:pathLst>
                  <a:path extrusionOk="0" h="2477" w="3020">
                    <a:moveTo>
                      <a:pt x="1595" y="1"/>
                    </a:moveTo>
                    <a:cubicBezTo>
                      <a:pt x="1449" y="1"/>
                      <a:pt x="1298" y="27"/>
                      <a:pt x="1151" y="83"/>
                    </a:cubicBezTo>
                    <a:cubicBezTo>
                      <a:pt x="124" y="411"/>
                      <a:pt x="0" y="1890"/>
                      <a:pt x="1027" y="2342"/>
                    </a:cubicBezTo>
                    <a:cubicBezTo>
                      <a:pt x="1212" y="2434"/>
                      <a:pt x="1400" y="2476"/>
                      <a:pt x="1581" y="2476"/>
                    </a:cubicBezTo>
                    <a:cubicBezTo>
                      <a:pt x="2365" y="2476"/>
                      <a:pt x="3020" y="1690"/>
                      <a:pt x="2753" y="822"/>
                    </a:cubicBezTo>
                    <a:cubicBezTo>
                      <a:pt x="2562" y="313"/>
                      <a:pt x="2099" y="1"/>
                      <a:pt x="1595" y="1"/>
                    </a:cubicBezTo>
                    <a:close/>
                  </a:path>
                </a:pathLst>
              </a:custGeom>
              <a:solidFill>
                <a:srgbClr val="1933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 rot="2700000">
                <a:off x="1489687" y="751040"/>
                <a:ext cx="896009" cy="799318"/>
              </a:xfrm>
              <a:custGeom>
                <a:rect b="b" l="l" r="r" t="t"/>
                <a:pathLst>
                  <a:path extrusionOk="0" h="26313" w="29496">
                    <a:moveTo>
                      <a:pt x="14736" y="1"/>
                    </a:moveTo>
                    <a:cubicBezTo>
                      <a:pt x="13393" y="1"/>
                      <a:pt x="12028" y="207"/>
                      <a:pt x="10681" y="640"/>
                    </a:cubicBezTo>
                    <a:cubicBezTo>
                      <a:pt x="3739" y="2899"/>
                      <a:pt x="0" y="10335"/>
                      <a:pt x="2219" y="17236"/>
                    </a:cubicBezTo>
                    <a:cubicBezTo>
                      <a:pt x="4034" y="22782"/>
                      <a:pt x="9193" y="26312"/>
                      <a:pt x="14730" y="26312"/>
                    </a:cubicBezTo>
                    <a:cubicBezTo>
                      <a:pt x="16084" y="26312"/>
                      <a:pt x="17460" y="26101"/>
                      <a:pt x="18815" y="25658"/>
                    </a:cubicBezTo>
                    <a:cubicBezTo>
                      <a:pt x="25716" y="23398"/>
                      <a:pt x="29496" y="16004"/>
                      <a:pt x="27236" y="9061"/>
                    </a:cubicBezTo>
                    <a:cubicBezTo>
                      <a:pt x="25418" y="3507"/>
                      <a:pt x="20273" y="1"/>
                      <a:pt x="147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 rot="2700000">
                <a:off x="1699260" y="1183265"/>
                <a:ext cx="242563" cy="203832"/>
              </a:xfrm>
              <a:custGeom>
                <a:rect b="b" l="l" r="r" t="t"/>
                <a:pathLst>
                  <a:path extrusionOk="0" h="6710" w="7985">
                    <a:moveTo>
                      <a:pt x="4250" y="0"/>
                    </a:moveTo>
                    <a:cubicBezTo>
                      <a:pt x="1746" y="0"/>
                      <a:pt x="0" y="2807"/>
                      <a:pt x="1412" y="5110"/>
                    </a:cubicBezTo>
                    <a:cubicBezTo>
                      <a:pt x="2079" y="6199"/>
                      <a:pt x="3167" y="6710"/>
                      <a:pt x="4248" y="6710"/>
                    </a:cubicBezTo>
                    <a:cubicBezTo>
                      <a:pt x="5697" y="6710"/>
                      <a:pt x="7133" y="5794"/>
                      <a:pt x="7533" y="4124"/>
                    </a:cubicBezTo>
                    <a:cubicBezTo>
                      <a:pt x="7985" y="2358"/>
                      <a:pt x="6876" y="509"/>
                      <a:pt x="5068" y="98"/>
                    </a:cubicBezTo>
                    <a:cubicBezTo>
                      <a:pt x="4789" y="31"/>
                      <a:pt x="4515" y="0"/>
                      <a:pt x="425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 rot="2700000">
                <a:off x="2078977" y="1223536"/>
                <a:ext cx="121145" cy="101703"/>
              </a:xfrm>
              <a:custGeom>
                <a:rect b="b" l="l" r="r" t="t"/>
                <a:pathLst>
                  <a:path extrusionOk="0" h="3348" w="3988">
                    <a:moveTo>
                      <a:pt x="2121" y="0"/>
                    </a:moveTo>
                    <a:cubicBezTo>
                      <a:pt x="890" y="0"/>
                      <a:pt x="0" y="1376"/>
                      <a:pt x="701" y="2520"/>
                    </a:cubicBezTo>
                    <a:cubicBezTo>
                      <a:pt x="1037" y="3086"/>
                      <a:pt x="1585" y="3347"/>
                      <a:pt x="2131" y="3347"/>
                    </a:cubicBezTo>
                    <a:cubicBezTo>
                      <a:pt x="2854" y="3347"/>
                      <a:pt x="3572" y="2888"/>
                      <a:pt x="3782" y="2068"/>
                    </a:cubicBezTo>
                    <a:cubicBezTo>
                      <a:pt x="3988" y="1165"/>
                      <a:pt x="3454" y="261"/>
                      <a:pt x="2550" y="56"/>
                    </a:cubicBezTo>
                    <a:cubicBezTo>
                      <a:pt x="2404" y="18"/>
                      <a:pt x="2260" y="0"/>
                      <a:pt x="2121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 rot="2700000">
                <a:off x="1994344" y="939227"/>
                <a:ext cx="180046" cy="150337"/>
              </a:xfrm>
              <a:custGeom>
                <a:rect b="b" l="l" r="r" t="t"/>
                <a:pathLst>
                  <a:path extrusionOk="0" h="4949" w="5927">
                    <a:moveTo>
                      <a:pt x="3132" y="0"/>
                    </a:moveTo>
                    <a:cubicBezTo>
                      <a:pt x="1301" y="0"/>
                      <a:pt x="1" y="2071"/>
                      <a:pt x="1038" y="3775"/>
                    </a:cubicBezTo>
                    <a:cubicBezTo>
                      <a:pt x="1534" y="4572"/>
                      <a:pt x="2350" y="4949"/>
                      <a:pt x="3161" y="4949"/>
                    </a:cubicBezTo>
                    <a:cubicBezTo>
                      <a:pt x="4232" y="4949"/>
                      <a:pt x="5294" y="4292"/>
                      <a:pt x="5598" y="3077"/>
                    </a:cubicBezTo>
                    <a:cubicBezTo>
                      <a:pt x="5926" y="1721"/>
                      <a:pt x="5105" y="365"/>
                      <a:pt x="3749" y="78"/>
                    </a:cubicBezTo>
                    <a:cubicBezTo>
                      <a:pt x="3539" y="25"/>
                      <a:pt x="3332" y="0"/>
                      <a:pt x="3132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 rot="2700000">
                <a:off x="1828064" y="882582"/>
                <a:ext cx="85694" cy="72176"/>
              </a:xfrm>
              <a:custGeom>
                <a:rect b="b" l="l" r="r" t="t"/>
                <a:pathLst>
                  <a:path extrusionOk="0" h="2376" w="2821">
                    <a:moveTo>
                      <a:pt x="1504" y="1"/>
                    </a:moveTo>
                    <a:cubicBezTo>
                      <a:pt x="621" y="1"/>
                      <a:pt x="0" y="985"/>
                      <a:pt x="520" y="1802"/>
                    </a:cubicBezTo>
                    <a:cubicBezTo>
                      <a:pt x="750" y="2192"/>
                      <a:pt x="1134" y="2375"/>
                      <a:pt x="1515" y="2375"/>
                    </a:cubicBezTo>
                    <a:cubicBezTo>
                      <a:pt x="2017" y="2375"/>
                      <a:pt x="2516" y="2057"/>
                      <a:pt x="2656" y="1473"/>
                    </a:cubicBezTo>
                    <a:cubicBezTo>
                      <a:pt x="2820" y="857"/>
                      <a:pt x="2451" y="200"/>
                      <a:pt x="1793" y="36"/>
                    </a:cubicBezTo>
                    <a:cubicBezTo>
                      <a:pt x="1694" y="12"/>
                      <a:pt x="1598" y="1"/>
                      <a:pt x="150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" name="Google Shape;294;p8"/>
            <p:cNvSpPr/>
            <p:nvPr/>
          </p:nvSpPr>
          <p:spPr>
            <a:xfrm>
              <a:off x="-787310" y="3942450"/>
              <a:ext cx="1993500" cy="1993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8"/>
            <p:cNvGrpSpPr/>
            <p:nvPr/>
          </p:nvGrpSpPr>
          <p:grpSpPr>
            <a:xfrm flipH="1">
              <a:off x="224726" y="4057006"/>
              <a:ext cx="286483" cy="526545"/>
              <a:chOff x="1662717" y="862854"/>
              <a:chExt cx="315649" cy="580151"/>
            </a:xfrm>
          </p:grpSpPr>
          <p:sp>
            <p:nvSpPr>
              <p:cNvPr id="296" name="Google Shape;296;p8"/>
              <p:cNvSpPr/>
              <p:nvPr/>
            </p:nvSpPr>
            <p:spPr>
              <a:xfrm rot="2700000">
                <a:off x="1699260" y="1183265"/>
                <a:ext cx="242563" cy="203832"/>
              </a:xfrm>
              <a:custGeom>
                <a:rect b="b" l="l" r="r" t="t"/>
                <a:pathLst>
                  <a:path extrusionOk="0" h="6710" w="7985">
                    <a:moveTo>
                      <a:pt x="4250" y="0"/>
                    </a:moveTo>
                    <a:cubicBezTo>
                      <a:pt x="1746" y="0"/>
                      <a:pt x="0" y="2807"/>
                      <a:pt x="1412" y="5110"/>
                    </a:cubicBezTo>
                    <a:cubicBezTo>
                      <a:pt x="2079" y="6199"/>
                      <a:pt x="3167" y="6710"/>
                      <a:pt x="4248" y="6710"/>
                    </a:cubicBezTo>
                    <a:cubicBezTo>
                      <a:pt x="5697" y="6710"/>
                      <a:pt x="7133" y="5794"/>
                      <a:pt x="7533" y="4124"/>
                    </a:cubicBezTo>
                    <a:cubicBezTo>
                      <a:pt x="7985" y="2358"/>
                      <a:pt x="6876" y="509"/>
                      <a:pt x="5068" y="98"/>
                    </a:cubicBezTo>
                    <a:cubicBezTo>
                      <a:pt x="4789" y="31"/>
                      <a:pt x="4515" y="0"/>
                      <a:pt x="425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 rot="2700000">
                <a:off x="1828064" y="882582"/>
                <a:ext cx="85694" cy="72176"/>
              </a:xfrm>
              <a:custGeom>
                <a:rect b="b" l="l" r="r" t="t"/>
                <a:pathLst>
                  <a:path extrusionOk="0" h="2376" w="2821">
                    <a:moveTo>
                      <a:pt x="1504" y="1"/>
                    </a:moveTo>
                    <a:cubicBezTo>
                      <a:pt x="621" y="1"/>
                      <a:pt x="0" y="985"/>
                      <a:pt x="520" y="1802"/>
                    </a:cubicBezTo>
                    <a:cubicBezTo>
                      <a:pt x="750" y="2192"/>
                      <a:pt x="1134" y="2375"/>
                      <a:pt x="1515" y="2375"/>
                    </a:cubicBezTo>
                    <a:cubicBezTo>
                      <a:pt x="2017" y="2375"/>
                      <a:pt x="2516" y="2057"/>
                      <a:pt x="2656" y="1473"/>
                    </a:cubicBezTo>
                    <a:cubicBezTo>
                      <a:pt x="2820" y="857"/>
                      <a:pt x="2451" y="200"/>
                      <a:pt x="1793" y="36"/>
                    </a:cubicBezTo>
                    <a:cubicBezTo>
                      <a:pt x="1694" y="12"/>
                      <a:pt x="1598" y="1"/>
                      <a:pt x="150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8"/>
            <p:cNvGrpSpPr/>
            <p:nvPr/>
          </p:nvGrpSpPr>
          <p:grpSpPr>
            <a:xfrm rot="-5400000">
              <a:off x="631220" y="4508419"/>
              <a:ext cx="286483" cy="526545"/>
              <a:chOff x="1662717" y="862854"/>
              <a:chExt cx="315649" cy="580151"/>
            </a:xfrm>
          </p:grpSpPr>
          <p:sp>
            <p:nvSpPr>
              <p:cNvPr id="299" name="Google Shape;299;p8"/>
              <p:cNvSpPr/>
              <p:nvPr/>
            </p:nvSpPr>
            <p:spPr>
              <a:xfrm rot="2700000">
                <a:off x="1699260" y="1183265"/>
                <a:ext cx="242563" cy="203832"/>
              </a:xfrm>
              <a:custGeom>
                <a:rect b="b" l="l" r="r" t="t"/>
                <a:pathLst>
                  <a:path extrusionOk="0" h="6710" w="7985">
                    <a:moveTo>
                      <a:pt x="4250" y="0"/>
                    </a:moveTo>
                    <a:cubicBezTo>
                      <a:pt x="1746" y="0"/>
                      <a:pt x="0" y="2807"/>
                      <a:pt x="1412" y="5110"/>
                    </a:cubicBezTo>
                    <a:cubicBezTo>
                      <a:pt x="2079" y="6199"/>
                      <a:pt x="3167" y="6710"/>
                      <a:pt x="4248" y="6710"/>
                    </a:cubicBezTo>
                    <a:cubicBezTo>
                      <a:pt x="5697" y="6710"/>
                      <a:pt x="7133" y="5794"/>
                      <a:pt x="7533" y="4124"/>
                    </a:cubicBezTo>
                    <a:cubicBezTo>
                      <a:pt x="7985" y="2358"/>
                      <a:pt x="6876" y="509"/>
                      <a:pt x="5068" y="98"/>
                    </a:cubicBezTo>
                    <a:cubicBezTo>
                      <a:pt x="4789" y="31"/>
                      <a:pt x="4515" y="0"/>
                      <a:pt x="4250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 rot="2700000">
                <a:off x="1828064" y="882582"/>
                <a:ext cx="85694" cy="72176"/>
              </a:xfrm>
              <a:custGeom>
                <a:rect b="b" l="l" r="r" t="t"/>
                <a:pathLst>
                  <a:path extrusionOk="0" h="2376" w="2821">
                    <a:moveTo>
                      <a:pt x="1504" y="1"/>
                    </a:moveTo>
                    <a:cubicBezTo>
                      <a:pt x="621" y="1"/>
                      <a:pt x="0" y="985"/>
                      <a:pt x="520" y="1802"/>
                    </a:cubicBezTo>
                    <a:cubicBezTo>
                      <a:pt x="750" y="2192"/>
                      <a:pt x="1134" y="2375"/>
                      <a:pt x="1515" y="2375"/>
                    </a:cubicBezTo>
                    <a:cubicBezTo>
                      <a:pt x="2017" y="2375"/>
                      <a:pt x="2516" y="2057"/>
                      <a:pt x="2656" y="1473"/>
                    </a:cubicBezTo>
                    <a:cubicBezTo>
                      <a:pt x="2820" y="857"/>
                      <a:pt x="2451" y="200"/>
                      <a:pt x="1793" y="36"/>
                    </a:cubicBezTo>
                    <a:cubicBezTo>
                      <a:pt x="1694" y="12"/>
                      <a:pt x="1598" y="1"/>
                      <a:pt x="1504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" name="Google Shape;301;p8"/>
            <p:cNvSpPr/>
            <p:nvPr/>
          </p:nvSpPr>
          <p:spPr>
            <a:xfrm rot="-2700000">
              <a:off x="683484" y="4324798"/>
              <a:ext cx="77775" cy="65507"/>
            </a:xfrm>
            <a:custGeom>
              <a:rect b="b" l="l" r="r" t="t"/>
              <a:pathLst>
                <a:path extrusionOk="0" h="2376" w="2821">
                  <a:moveTo>
                    <a:pt x="1504" y="1"/>
                  </a:moveTo>
                  <a:cubicBezTo>
                    <a:pt x="621" y="1"/>
                    <a:pt x="0" y="985"/>
                    <a:pt x="520" y="1802"/>
                  </a:cubicBezTo>
                  <a:cubicBezTo>
                    <a:pt x="750" y="2192"/>
                    <a:pt x="1134" y="2375"/>
                    <a:pt x="1515" y="2375"/>
                  </a:cubicBezTo>
                  <a:cubicBezTo>
                    <a:pt x="2017" y="2375"/>
                    <a:pt x="2516" y="2057"/>
                    <a:pt x="2656" y="1473"/>
                  </a:cubicBezTo>
                  <a:cubicBezTo>
                    <a:pt x="2820" y="857"/>
                    <a:pt x="2451" y="200"/>
                    <a:pt x="1793" y="36"/>
                  </a:cubicBezTo>
                  <a:cubicBezTo>
                    <a:pt x="1694" y="12"/>
                    <a:pt x="1598" y="1"/>
                    <a:pt x="15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8"/>
          <p:cNvGrpSpPr/>
          <p:nvPr/>
        </p:nvGrpSpPr>
        <p:grpSpPr>
          <a:xfrm flipH="1">
            <a:off x="1166868" y="876638"/>
            <a:ext cx="6811154" cy="3390225"/>
            <a:chOff x="1176406" y="936603"/>
            <a:chExt cx="6811154" cy="3390225"/>
          </a:xfrm>
        </p:grpSpPr>
        <p:sp>
          <p:nvSpPr>
            <p:cNvPr id="303" name="Google Shape;303;p8"/>
            <p:cNvSpPr/>
            <p:nvPr/>
          </p:nvSpPr>
          <p:spPr>
            <a:xfrm>
              <a:off x="6113560" y="936603"/>
              <a:ext cx="1874000" cy="3390225"/>
            </a:xfrm>
            <a:custGeom>
              <a:rect b="b" l="l" r="r" t="t"/>
              <a:pathLst>
                <a:path extrusionOk="0" h="135609" w="74960">
                  <a:moveTo>
                    <a:pt x="0" y="10809"/>
                  </a:moveTo>
                  <a:cubicBezTo>
                    <a:pt x="2991" y="9015"/>
                    <a:pt x="11896" y="309"/>
                    <a:pt x="17943" y="43"/>
                  </a:cubicBezTo>
                  <a:cubicBezTo>
                    <a:pt x="23990" y="-223"/>
                    <a:pt x="33493" y="509"/>
                    <a:pt x="36284" y="9214"/>
                  </a:cubicBezTo>
                  <a:cubicBezTo>
                    <a:pt x="39075" y="17920"/>
                    <a:pt x="31566" y="40381"/>
                    <a:pt x="34689" y="52276"/>
                  </a:cubicBezTo>
                  <a:cubicBezTo>
                    <a:pt x="37812" y="64171"/>
                    <a:pt x="53695" y="69820"/>
                    <a:pt x="55024" y="80585"/>
                  </a:cubicBezTo>
                  <a:cubicBezTo>
                    <a:pt x="56353" y="91351"/>
                    <a:pt x="39341" y="107698"/>
                    <a:pt x="42664" y="116869"/>
                  </a:cubicBezTo>
                  <a:cubicBezTo>
                    <a:pt x="45987" y="126040"/>
                    <a:pt x="69577" y="132486"/>
                    <a:pt x="74960" y="135609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304" name="Google Shape;304;p8"/>
            <p:cNvSpPr/>
            <p:nvPr/>
          </p:nvSpPr>
          <p:spPr>
            <a:xfrm>
              <a:off x="1176406" y="1436241"/>
              <a:ext cx="2236275" cy="2746475"/>
            </a:xfrm>
            <a:custGeom>
              <a:rect b="b" l="l" r="r" t="t"/>
              <a:pathLst>
                <a:path extrusionOk="0" h="109859" w="89451">
                  <a:moveTo>
                    <a:pt x="89451" y="98086"/>
                  </a:moveTo>
                  <a:cubicBezTo>
                    <a:pt x="85663" y="100013"/>
                    <a:pt x="74698" y="108784"/>
                    <a:pt x="66724" y="109648"/>
                  </a:cubicBezTo>
                  <a:cubicBezTo>
                    <a:pt x="58750" y="110512"/>
                    <a:pt x="49181" y="108785"/>
                    <a:pt x="41605" y="103269"/>
                  </a:cubicBezTo>
                  <a:cubicBezTo>
                    <a:pt x="34029" y="97754"/>
                    <a:pt x="28184" y="84796"/>
                    <a:pt x="21270" y="76555"/>
                  </a:cubicBezTo>
                  <a:cubicBezTo>
                    <a:pt x="14356" y="68314"/>
                    <a:pt x="-1540" y="61397"/>
                    <a:pt x="121" y="53821"/>
                  </a:cubicBezTo>
                  <a:cubicBezTo>
                    <a:pt x="1782" y="46245"/>
                    <a:pt x="27115" y="40070"/>
                    <a:pt x="31238" y="31100"/>
                  </a:cubicBezTo>
                  <a:cubicBezTo>
                    <a:pt x="35361" y="22130"/>
                    <a:pt x="25922" y="5183"/>
                    <a:pt x="24859" y="0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305" name="Google Shape;305;p8"/>
          <p:cNvSpPr txBox="1"/>
          <p:nvPr>
            <p:ph type="title"/>
          </p:nvPr>
        </p:nvSpPr>
        <p:spPr>
          <a:xfrm>
            <a:off x="1951950" y="1429650"/>
            <a:ext cx="5240100" cy="24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9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308" name="Google Shape;308;p9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309" name="Google Shape;309;p9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9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312" name="Google Shape;312;p9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9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14" name="Google Shape;314;p9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9"/>
          <p:cNvGrpSpPr/>
          <p:nvPr/>
        </p:nvGrpSpPr>
        <p:grpSpPr>
          <a:xfrm flipH="1">
            <a:off x="194916" y="204525"/>
            <a:ext cx="8754159" cy="4734450"/>
            <a:chOff x="194935" y="204525"/>
            <a:chExt cx="8754159" cy="4734450"/>
          </a:xfrm>
        </p:grpSpPr>
        <p:sp>
          <p:nvSpPr>
            <p:cNvPr id="316" name="Google Shape;316;p9"/>
            <p:cNvSpPr/>
            <p:nvPr/>
          </p:nvSpPr>
          <p:spPr>
            <a:xfrm>
              <a:off x="7259245" y="204525"/>
              <a:ext cx="1689850" cy="2492025"/>
            </a:xfrm>
            <a:custGeom>
              <a:rect b="b" l="l" r="r" t="t"/>
              <a:pathLst>
                <a:path extrusionOk="0" h="99681" w="67594">
                  <a:moveTo>
                    <a:pt x="14165" y="0"/>
                  </a:moveTo>
                  <a:cubicBezTo>
                    <a:pt x="11875" y="2154"/>
                    <a:pt x="1652" y="9242"/>
                    <a:pt x="425" y="12924"/>
                  </a:cubicBezTo>
                  <a:cubicBezTo>
                    <a:pt x="-802" y="16606"/>
                    <a:pt x="426" y="20167"/>
                    <a:pt x="6805" y="22094"/>
                  </a:cubicBezTo>
                  <a:cubicBezTo>
                    <a:pt x="13185" y="24021"/>
                    <a:pt x="34582" y="19303"/>
                    <a:pt x="38702" y="24486"/>
                  </a:cubicBezTo>
                  <a:cubicBezTo>
                    <a:pt x="42822" y="29669"/>
                    <a:pt x="28335" y="46682"/>
                    <a:pt x="31525" y="53194"/>
                  </a:cubicBezTo>
                  <a:cubicBezTo>
                    <a:pt x="34715" y="59707"/>
                    <a:pt x="51830" y="55813"/>
                    <a:pt x="57841" y="63561"/>
                  </a:cubicBezTo>
                  <a:cubicBezTo>
                    <a:pt x="63853" y="71309"/>
                    <a:pt x="65969" y="93661"/>
                    <a:pt x="67594" y="9968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317" name="Google Shape;317;p9"/>
            <p:cNvSpPr/>
            <p:nvPr/>
          </p:nvSpPr>
          <p:spPr>
            <a:xfrm>
              <a:off x="194935" y="2446950"/>
              <a:ext cx="1335725" cy="2492025"/>
            </a:xfrm>
            <a:custGeom>
              <a:rect b="b" l="l" r="r" t="t"/>
              <a:pathLst>
                <a:path extrusionOk="0" h="99681" w="53429">
                  <a:moveTo>
                    <a:pt x="53429" y="99681"/>
                  </a:moveTo>
                  <a:cubicBezTo>
                    <a:pt x="50735" y="96730"/>
                    <a:pt x="38809" y="87991"/>
                    <a:pt x="37265" y="81973"/>
                  </a:cubicBezTo>
                  <a:cubicBezTo>
                    <a:pt x="35721" y="75956"/>
                    <a:pt x="46735" y="66642"/>
                    <a:pt x="44163" y="63576"/>
                  </a:cubicBezTo>
                  <a:cubicBezTo>
                    <a:pt x="41591" y="60510"/>
                    <a:pt x="25623" y="67497"/>
                    <a:pt x="21835" y="63576"/>
                  </a:cubicBezTo>
                  <a:cubicBezTo>
                    <a:pt x="18047" y="59655"/>
                    <a:pt x="24161" y="45900"/>
                    <a:pt x="21436" y="40052"/>
                  </a:cubicBezTo>
                  <a:cubicBezTo>
                    <a:pt x="18711" y="34204"/>
                    <a:pt x="9060" y="35164"/>
                    <a:pt x="5487" y="28489"/>
                  </a:cubicBezTo>
                  <a:cubicBezTo>
                    <a:pt x="1914" y="21814"/>
                    <a:pt x="915" y="474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318" name="Google Shape;318;p9"/>
          <p:cNvGrpSpPr/>
          <p:nvPr/>
        </p:nvGrpSpPr>
        <p:grpSpPr>
          <a:xfrm>
            <a:off x="689645" y="487849"/>
            <a:ext cx="7764709" cy="4167803"/>
            <a:chOff x="731400" y="469009"/>
            <a:chExt cx="7764709" cy="4167803"/>
          </a:xfrm>
        </p:grpSpPr>
        <p:sp>
          <p:nvSpPr>
            <p:cNvPr id="319" name="Google Shape;319;p9"/>
            <p:cNvSpPr/>
            <p:nvPr/>
          </p:nvSpPr>
          <p:spPr>
            <a:xfrm rot="10800000">
              <a:off x="3829493" y="4208156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5400000">
              <a:off x="2736190" y="73358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1054183" y="3234909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5921144" y="4380310"/>
              <a:ext cx="32814" cy="25003"/>
            </a:xfrm>
            <a:custGeom>
              <a:rect b="b" l="l" r="r" t="t"/>
              <a:pathLst>
                <a:path extrusionOk="0" h="1146" w="1504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5562735" y="746810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7834942" y="3588326"/>
              <a:ext cx="32028" cy="25003"/>
            </a:xfrm>
            <a:custGeom>
              <a:rect b="b" l="l" r="r" t="t"/>
              <a:pathLst>
                <a:path extrusionOk="0" h="1146" w="1468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4882770" y="61234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rect b="b" l="l" r="r" t="t"/>
              <a:pathLst>
                <a:path extrusionOk="0" h="1647" w="2076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843740" y="2816581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6374211" y="469009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rect b="b" l="l" r="r" t="t"/>
              <a:pathLst>
                <a:path extrusionOk="0" h="1111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4295669" y="4220170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4783329" y="1033922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rect b="b" l="l" r="r" t="t"/>
              <a:pathLst>
                <a:path extrusionOk="0" h="788" w="932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800476" y="3831851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294326" y="1631791"/>
              <a:ext cx="20312" cy="16407"/>
            </a:xfrm>
            <a:custGeom>
              <a:rect b="b" l="l" r="r" t="t"/>
              <a:pathLst>
                <a:path extrusionOk="0" h="752" w="931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5400000">
              <a:off x="2048503" y="4014748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5400000">
              <a:off x="1456812" y="4301233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5400000">
              <a:off x="1880738" y="4422524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5400000">
              <a:off x="8439886" y="975134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5400000">
              <a:off x="8333071" y="1455170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9"/>
          <p:cNvSpPr txBox="1"/>
          <p:nvPr>
            <p:ph idx="1" type="subTitle"/>
          </p:nvPr>
        </p:nvSpPr>
        <p:spPr>
          <a:xfrm>
            <a:off x="1337175" y="2578725"/>
            <a:ext cx="26091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43" name="Google Shape;343;p9"/>
          <p:cNvSpPr txBox="1"/>
          <p:nvPr>
            <p:ph type="title"/>
          </p:nvPr>
        </p:nvSpPr>
        <p:spPr>
          <a:xfrm>
            <a:off x="1337175" y="1372200"/>
            <a:ext cx="2609100" cy="12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0"/>
          <p:cNvGrpSpPr/>
          <p:nvPr/>
        </p:nvGrpSpPr>
        <p:grpSpPr>
          <a:xfrm>
            <a:off x="46498" y="50525"/>
            <a:ext cx="9042549" cy="5041500"/>
            <a:chOff x="46498" y="50525"/>
            <a:chExt cx="9042549" cy="5041500"/>
          </a:xfrm>
        </p:grpSpPr>
        <p:sp>
          <p:nvSpPr>
            <p:cNvPr id="346" name="Google Shape;346;p10"/>
            <p:cNvSpPr/>
            <p:nvPr/>
          </p:nvSpPr>
          <p:spPr>
            <a:xfrm>
              <a:off x="7476797" y="2571750"/>
              <a:ext cx="1612250" cy="2520275"/>
            </a:xfrm>
            <a:custGeom>
              <a:rect b="b" l="l" r="r" t="t"/>
              <a:pathLst>
                <a:path extrusionOk="0" h="100811" w="64490">
                  <a:moveTo>
                    <a:pt x="64490" y="100811"/>
                  </a:moveTo>
                  <a:cubicBezTo>
                    <a:pt x="55132" y="100252"/>
                    <a:pt x="18593" y="101330"/>
                    <a:pt x="8341" y="97459"/>
                  </a:cubicBezTo>
                  <a:cubicBezTo>
                    <a:pt x="-1911" y="93588"/>
                    <a:pt x="-1443" y="81298"/>
                    <a:pt x="2979" y="77587"/>
                  </a:cubicBezTo>
                  <a:cubicBezTo>
                    <a:pt x="7402" y="73876"/>
                    <a:pt x="30756" y="80378"/>
                    <a:pt x="34876" y="75195"/>
                  </a:cubicBezTo>
                  <a:cubicBezTo>
                    <a:pt x="38996" y="70012"/>
                    <a:pt x="24509" y="53000"/>
                    <a:pt x="27699" y="46487"/>
                  </a:cubicBezTo>
                  <a:cubicBezTo>
                    <a:pt x="30889" y="39975"/>
                    <a:pt x="48004" y="43868"/>
                    <a:pt x="54015" y="36120"/>
                  </a:cubicBezTo>
                  <a:cubicBezTo>
                    <a:pt x="60027" y="28372"/>
                    <a:pt x="62143" y="6020"/>
                    <a:pt x="63768" y="0"/>
                  </a:cubicBez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347" name="Google Shape;347;p10"/>
            <p:cNvSpPr/>
            <p:nvPr/>
          </p:nvSpPr>
          <p:spPr>
            <a:xfrm>
              <a:off x="46498" y="50525"/>
              <a:ext cx="4081875" cy="2561000"/>
            </a:xfrm>
            <a:custGeom>
              <a:rect b="b" l="l" r="r" t="t"/>
              <a:pathLst>
                <a:path extrusionOk="0" h="102440" w="163275">
                  <a:moveTo>
                    <a:pt x="140" y="0"/>
                  </a:moveTo>
                  <a:cubicBezTo>
                    <a:pt x="424" y="10925"/>
                    <a:pt x="-1081" y="49328"/>
                    <a:pt x="1843" y="65548"/>
                  </a:cubicBezTo>
                  <a:cubicBezTo>
                    <a:pt x="4767" y="81769"/>
                    <a:pt x="5337" y="91608"/>
                    <a:pt x="17685" y="97323"/>
                  </a:cubicBezTo>
                  <a:cubicBezTo>
                    <a:pt x="30033" y="103038"/>
                    <a:pt x="60635" y="104097"/>
                    <a:pt x="75929" y="99837"/>
                  </a:cubicBezTo>
                  <a:cubicBezTo>
                    <a:pt x="91223" y="95577"/>
                    <a:pt x="95554" y="80143"/>
                    <a:pt x="109451" y="71763"/>
                  </a:cubicBezTo>
                  <a:cubicBezTo>
                    <a:pt x="123349" y="63383"/>
                    <a:pt x="150859" y="61374"/>
                    <a:pt x="159314" y="49555"/>
                  </a:cubicBezTo>
                  <a:cubicBezTo>
                    <a:pt x="167769" y="37737"/>
                    <a:pt x="160035" y="8969"/>
                    <a:pt x="160179" y="852"/>
                  </a:cubicBez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348" name="Google Shape;348;p10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349" name="Google Shape;349;p10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350" name="Google Shape;350;p10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10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353" name="Google Shape;353;p10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0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5" name="Google Shape;355;p10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0"/>
          <p:cNvSpPr txBox="1"/>
          <p:nvPr>
            <p:ph type="title"/>
          </p:nvPr>
        </p:nvSpPr>
        <p:spPr>
          <a:xfrm>
            <a:off x="720000" y="453325"/>
            <a:ext cx="30369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57" name="Google Shape;357;p10"/>
          <p:cNvGrpSpPr/>
          <p:nvPr/>
        </p:nvGrpSpPr>
        <p:grpSpPr>
          <a:xfrm>
            <a:off x="724183" y="585420"/>
            <a:ext cx="7695634" cy="3972660"/>
            <a:chOff x="689645" y="682991"/>
            <a:chExt cx="7695634" cy="3972660"/>
          </a:xfrm>
        </p:grpSpPr>
        <p:sp>
          <p:nvSpPr>
            <p:cNvPr id="358" name="Google Shape;358;p10"/>
            <p:cNvSpPr/>
            <p:nvPr/>
          </p:nvSpPr>
          <p:spPr>
            <a:xfrm>
              <a:off x="5293013" y="868092"/>
              <a:ext cx="63249" cy="48413"/>
            </a:xfrm>
            <a:custGeom>
              <a:rect b="b" l="l" r="r" t="t"/>
              <a:pathLst>
                <a:path extrusionOk="0" h="2219" w="2899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8098758" y="1865534"/>
              <a:ext cx="32814" cy="24217"/>
            </a:xfrm>
            <a:custGeom>
              <a:rect b="b" l="l" r="r" t="t"/>
              <a:pathLst>
                <a:path extrusionOk="0" h="1110" w="1504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590228" y="4353611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257692" y="447562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1132336" y="4587437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8296721" y="2271360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766250" y="4618933"/>
              <a:ext cx="45293" cy="36719"/>
            </a:xfrm>
            <a:custGeom>
              <a:rect b="b" l="l" r="r" t="t"/>
              <a:pathLst>
                <a:path extrusionOk="0" h="1683" w="2076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869774" y="887276"/>
              <a:ext cx="20312" cy="17214"/>
            </a:xfrm>
            <a:custGeom>
              <a:rect b="b" l="l" r="r" t="t"/>
              <a:pathLst>
                <a:path extrusionOk="0" h="789" w="931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81328" y="4073546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8339986" y="1256112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 rot="-5400000">
              <a:off x="7104461" y="1085673"/>
              <a:ext cx="32792" cy="24239"/>
            </a:xfrm>
            <a:custGeom>
              <a:rect b="b" l="l" r="r" t="t"/>
              <a:pathLst>
                <a:path extrusionOk="0" h="1111" w="1503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 rot="-5400000">
              <a:off x="7683650" y="786730"/>
              <a:ext cx="45293" cy="36697"/>
            </a:xfrm>
            <a:custGeom>
              <a:rect b="b" l="l" r="r" t="t"/>
              <a:pathLst>
                <a:path extrusionOk="0" h="1682" w="2076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 rot="-5400000">
              <a:off x="7283919" y="684944"/>
              <a:ext cx="21098" cy="17192"/>
            </a:xfrm>
            <a:custGeom>
              <a:rect b="b" l="l" r="r" t="t"/>
              <a:pathLst>
                <a:path extrusionOk="0" h="788" w="967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 rot="-5400000">
              <a:off x="682620" y="4100328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 rot="-5400000">
              <a:off x="789435" y="3620292"/>
              <a:ext cx="63249" cy="49198"/>
            </a:xfrm>
            <a:custGeom>
              <a:rect b="b" l="l" r="r" t="t"/>
              <a:pathLst>
                <a:path extrusionOk="0" h="2255" w="2899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b="1" sz="35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5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5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9"/>
          <p:cNvSpPr txBox="1">
            <a:spLocks noGrp="1"/>
          </p:cNvSpPr>
          <p:nvPr>
            <p:ph type="ctrTitle" idx="0"/>
          </p:nvPr>
        </p:nvSpPr>
        <p:spPr>
          <a:xfrm>
            <a:off x="2583150" y="1436594"/>
            <a:ext cx="4168200" cy="742893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900" b="1">
                <a:latin typeface="Pathway Gothic One"/>
                <a:ea typeface="Pathway Gothic One"/>
                <a:cs typeface="Pathway Gothic One"/>
                <a:sym typeface="Pathway Gothic One"/>
              </a:rPr>
              <a:t>우주궤도역학</a:t>
            </a:r>
            <a:br>
              <a:rPr lang="ko-KR" altLang="en-US" sz="3900" b="1">
                <a:latin typeface="Pathway Gothic One"/>
                <a:ea typeface="Pathway Gothic One"/>
                <a:cs typeface="Pathway Gothic One"/>
                <a:sym typeface="Pathway Gothic One"/>
              </a:rPr>
            </a:br>
            <a:r>
              <a:rPr lang="en-US" altLang="ko-KR" sz="3900" b="1">
                <a:latin typeface="Pathway Gothic One"/>
                <a:ea typeface="Pathway Gothic One"/>
                <a:cs typeface="Pathway Gothic One"/>
                <a:sym typeface="Pathway Gothic One"/>
              </a:rPr>
              <a:t>Term Project2</a:t>
            </a:r>
            <a:endParaRPr lang="en-US" altLang="ko-KR" sz="3900" b="1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387" name="Google Shape;1387;p39"/>
          <p:cNvGrpSpPr/>
          <p:nvPr/>
        </p:nvGrpSpPr>
        <p:grpSpPr>
          <a:xfrm rot="0">
            <a:off x="7463030" y="539473"/>
            <a:ext cx="847490" cy="848879"/>
            <a:chOff x="5227225" y="606625"/>
            <a:chExt cx="1097500" cy="1099300"/>
          </a:xfrm>
        </p:grpSpPr>
        <p:sp>
          <p:nvSpPr>
            <p:cNvPr id="1388" name="Google Shape;1388;p39"/>
            <p:cNvSpPr/>
            <p:nvPr/>
          </p:nvSpPr>
          <p:spPr>
            <a:xfrm>
              <a:off x="5227225" y="606625"/>
              <a:ext cx="1097500" cy="1099300"/>
            </a:xfrm>
            <a:custGeom>
              <a:avLst/>
              <a:gdLst/>
              <a:rect l="l" t="t" r="r" b="b"/>
              <a:pathLst>
                <a:path w="43900" h="43972" extrusionOk="0">
                  <a:moveTo>
                    <a:pt x="20179" y="43935"/>
                  </a:moveTo>
                  <a:cubicBezTo>
                    <a:pt x="15885" y="43971"/>
                    <a:pt x="11664" y="42612"/>
                    <a:pt x="8193" y="40107"/>
                  </a:cubicBezTo>
                  <a:cubicBezTo>
                    <a:pt x="7585" y="39714"/>
                    <a:pt x="6977" y="39320"/>
                    <a:pt x="6368" y="38962"/>
                  </a:cubicBezTo>
                  <a:cubicBezTo>
                    <a:pt x="5009" y="38032"/>
                    <a:pt x="3936" y="36744"/>
                    <a:pt x="3256" y="35277"/>
                  </a:cubicBezTo>
                  <a:cubicBezTo>
                    <a:pt x="2075" y="33131"/>
                    <a:pt x="1216" y="30841"/>
                    <a:pt x="644" y="28444"/>
                  </a:cubicBezTo>
                  <a:cubicBezTo>
                    <a:pt x="179" y="26333"/>
                    <a:pt x="0" y="24150"/>
                    <a:pt x="107" y="21968"/>
                  </a:cubicBezTo>
                  <a:cubicBezTo>
                    <a:pt x="179" y="20859"/>
                    <a:pt x="179" y="19714"/>
                    <a:pt x="322" y="18605"/>
                  </a:cubicBezTo>
                  <a:cubicBezTo>
                    <a:pt x="608" y="16136"/>
                    <a:pt x="1324" y="13739"/>
                    <a:pt x="2433" y="11521"/>
                  </a:cubicBezTo>
                  <a:cubicBezTo>
                    <a:pt x="3721" y="9088"/>
                    <a:pt x="5224" y="6834"/>
                    <a:pt x="7513" y="5152"/>
                  </a:cubicBezTo>
                  <a:cubicBezTo>
                    <a:pt x="8944" y="4186"/>
                    <a:pt x="10447" y="3328"/>
                    <a:pt x="12021" y="2576"/>
                  </a:cubicBezTo>
                  <a:cubicBezTo>
                    <a:pt x="14740" y="1217"/>
                    <a:pt x="17674" y="573"/>
                    <a:pt x="20644" y="215"/>
                  </a:cubicBezTo>
                  <a:cubicBezTo>
                    <a:pt x="22111" y="0"/>
                    <a:pt x="23613" y="72"/>
                    <a:pt x="25080" y="394"/>
                  </a:cubicBezTo>
                  <a:cubicBezTo>
                    <a:pt x="27048" y="859"/>
                    <a:pt x="29087" y="1217"/>
                    <a:pt x="31055" y="1789"/>
                  </a:cubicBezTo>
                  <a:cubicBezTo>
                    <a:pt x="32522" y="2183"/>
                    <a:pt x="33881" y="2898"/>
                    <a:pt x="35062" y="3829"/>
                  </a:cubicBezTo>
                  <a:cubicBezTo>
                    <a:pt x="35849" y="4437"/>
                    <a:pt x="36744" y="4938"/>
                    <a:pt x="37531" y="5582"/>
                  </a:cubicBezTo>
                  <a:cubicBezTo>
                    <a:pt x="39069" y="6798"/>
                    <a:pt x="40035" y="8408"/>
                    <a:pt x="40965" y="10090"/>
                  </a:cubicBezTo>
                  <a:cubicBezTo>
                    <a:pt x="41287" y="10698"/>
                    <a:pt x="41538" y="11306"/>
                    <a:pt x="41896" y="11879"/>
                  </a:cubicBezTo>
                  <a:cubicBezTo>
                    <a:pt x="42611" y="13095"/>
                    <a:pt x="43076" y="14419"/>
                    <a:pt x="43327" y="15814"/>
                  </a:cubicBezTo>
                  <a:cubicBezTo>
                    <a:pt x="43684" y="17567"/>
                    <a:pt x="43863" y="19320"/>
                    <a:pt x="43899" y="21109"/>
                  </a:cubicBezTo>
                  <a:cubicBezTo>
                    <a:pt x="43863" y="22970"/>
                    <a:pt x="43613" y="24830"/>
                    <a:pt x="43148" y="26619"/>
                  </a:cubicBezTo>
                  <a:cubicBezTo>
                    <a:pt x="42504" y="29231"/>
                    <a:pt x="41359" y="31556"/>
                    <a:pt x="40142" y="33846"/>
                  </a:cubicBezTo>
                  <a:cubicBezTo>
                    <a:pt x="38711" y="36422"/>
                    <a:pt x="36672" y="38605"/>
                    <a:pt x="34168" y="40107"/>
                  </a:cubicBezTo>
                  <a:cubicBezTo>
                    <a:pt x="30948" y="42182"/>
                    <a:pt x="27441" y="43184"/>
                    <a:pt x="23792" y="43649"/>
                  </a:cubicBezTo>
                  <a:cubicBezTo>
                    <a:pt x="22576" y="43757"/>
                    <a:pt x="21395" y="43828"/>
                    <a:pt x="20179" y="43935"/>
                  </a:cubicBezTo>
                  <a:close/>
                  <a:moveTo>
                    <a:pt x="18676" y="42826"/>
                  </a:moveTo>
                  <a:cubicBezTo>
                    <a:pt x="18855" y="42218"/>
                    <a:pt x="19105" y="41646"/>
                    <a:pt x="19427" y="41073"/>
                  </a:cubicBezTo>
                  <a:cubicBezTo>
                    <a:pt x="21180" y="38676"/>
                    <a:pt x="23255" y="37030"/>
                    <a:pt x="26404" y="37352"/>
                  </a:cubicBezTo>
                  <a:cubicBezTo>
                    <a:pt x="28264" y="37531"/>
                    <a:pt x="29874" y="38068"/>
                    <a:pt x="31091" y="39571"/>
                  </a:cubicBezTo>
                  <a:cubicBezTo>
                    <a:pt x="31341" y="39821"/>
                    <a:pt x="31592" y="40071"/>
                    <a:pt x="31842" y="40250"/>
                  </a:cubicBezTo>
                  <a:cubicBezTo>
                    <a:pt x="36422" y="37853"/>
                    <a:pt x="38783" y="35349"/>
                    <a:pt x="40286" y="31449"/>
                  </a:cubicBezTo>
                  <a:cubicBezTo>
                    <a:pt x="39928" y="31127"/>
                    <a:pt x="39606" y="30805"/>
                    <a:pt x="39248" y="30483"/>
                  </a:cubicBezTo>
                  <a:cubicBezTo>
                    <a:pt x="38604" y="29911"/>
                    <a:pt x="38246" y="29052"/>
                    <a:pt x="38318" y="28193"/>
                  </a:cubicBezTo>
                  <a:cubicBezTo>
                    <a:pt x="38354" y="27013"/>
                    <a:pt x="38640" y="25868"/>
                    <a:pt x="39176" y="24830"/>
                  </a:cubicBezTo>
                  <a:cubicBezTo>
                    <a:pt x="39606" y="23793"/>
                    <a:pt x="40500" y="22970"/>
                    <a:pt x="41609" y="22612"/>
                  </a:cubicBezTo>
                  <a:cubicBezTo>
                    <a:pt x="42110" y="22505"/>
                    <a:pt x="42575" y="22397"/>
                    <a:pt x="43076" y="22361"/>
                  </a:cubicBezTo>
                  <a:cubicBezTo>
                    <a:pt x="43255" y="19642"/>
                    <a:pt x="42933" y="16959"/>
                    <a:pt x="42182" y="14347"/>
                  </a:cubicBezTo>
                  <a:cubicBezTo>
                    <a:pt x="42110" y="13703"/>
                    <a:pt x="41609" y="13238"/>
                    <a:pt x="41001" y="13167"/>
                  </a:cubicBezTo>
                  <a:cubicBezTo>
                    <a:pt x="40715" y="13131"/>
                    <a:pt x="40464" y="13059"/>
                    <a:pt x="40250" y="12880"/>
                  </a:cubicBezTo>
                  <a:cubicBezTo>
                    <a:pt x="39713" y="12630"/>
                    <a:pt x="39248" y="12272"/>
                    <a:pt x="38854" y="11807"/>
                  </a:cubicBezTo>
                  <a:cubicBezTo>
                    <a:pt x="38067" y="10662"/>
                    <a:pt x="38139" y="9482"/>
                    <a:pt x="38962" y="8337"/>
                  </a:cubicBezTo>
                  <a:cubicBezTo>
                    <a:pt x="38318" y="7156"/>
                    <a:pt x="36386" y="5403"/>
                    <a:pt x="34991" y="4759"/>
                  </a:cubicBezTo>
                  <a:lnTo>
                    <a:pt x="34633" y="5009"/>
                  </a:lnTo>
                  <a:cubicBezTo>
                    <a:pt x="33345" y="5904"/>
                    <a:pt x="31985" y="5761"/>
                    <a:pt x="30590" y="5260"/>
                  </a:cubicBezTo>
                  <a:cubicBezTo>
                    <a:pt x="29409" y="4830"/>
                    <a:pt x="29159" y="3757"/>
                    <a:pt x="28908" y="2648"/>
                  </a:cubicBezTo>
                  <a:cubicBezTo>
                    <a:pt x="28873" y="2254"/>
                    <a:pt x="28586" y="1932"/>
                    <a:pt x="28193" y="1861"/>
                  </a:cubicBezTo>
                  <a:cubicBezTo>
                    <a:pt x="27334" y="1682"/>
                    <a:pt x="26511" y="1503"/>
                    <a:pt x="25688" y="1324"/>
                  </a:cubicBezTo>
                  <a:cubicBezTo>
                    <a:pt x="23077" y="644"/>
                    <a:pt x="20393" y="752"/>
                    <a:pt x="17853" y="1539"/>
                  </a:cubicBezTo>
                  <a:cubicBezTo>
                    <a:pt x="17531" y="2469"/>
                    <a:pt x="16994" y="3292"/>
                    <a:pt x="16243" y="3936"/>
                  </a:cubicBezTo>
                  <a:cubicBezTo>
                    <a:pt x="15134" y="4830"/>
                    <a:pt x="13918" y="5224"/>
                    <a:pt x="12522" y="4544"/>
                  </a:cubicBezTo>
                  <a:cubicBezTo>
                    <a:pt x="12164" y="4294"/>
                    <a:pt x="11807" y="4043"/>
                    <a:pt x="11520" y="3757"/>
                  </a:cubicBezTo>
                  <a:cubicBezTo>
                    <a:pt x="10089" y="4365"/>
                    <a:pt x="8658" y="4938"/>
                    <a:pt x="7585" y="6154"/>
                  </a:cubicBezTo>
                  <a:cubicBezTo>
                    <a:pt x="7621" y="6619"/>
                    <a:pt x="7656" y="7084"/>
                    <a:pt x="7728" y="7585"/>
                  </a:cubicBezTo>
                  <a:cubicBezTo>
                    <a:pt x="8014" y="9625"/>
                    <a:pt x="7120" y="11664"/>
                    <a:pt x="5402" y="12809"/>
                  </a:cubicBezTo>
                  <a:cubicBezTo>
                    <a:pt x="4580" y="13381"/>
                    <a:pt x="3614" y="13739"/>
                    <a:pt x="2648" y="13882"/>
                  </a:cubicBezTo>
                  <a:cubicBezTo>
                    <a:pt x="2111" y="13918"/>
                    <a:pt x="1753" y="14347"/>
                    <a:pt x="1753" y="14848"/>
                  </a:cubicBezTo>
                  <a:cubicBezTo>
                    <a:pt x="1682" y="15277"/>
                    <a:pt x="1574" y="15671"/>
                    <a:pt x="1503" y="16100"/>
                  </a:cubicBezTo>
                  <a:cubicBezTo>
                    <a:pt x="1288" y="17245"/>
                    <a:pt x="1109" y="18390"/>
                    <a:pt x="930" y="19535"/>
                  </a:cubicBezTo>
                  <a:cubicBezTo>
                    <a:pt x="787" y="20000"/>
                    <a:pt x="1038" y="20501"/>
                    <a:pt x="1467" y="20716"/>
                  </a:cubicBezTo>
                  <a:cubicBezTo>
                    <a:pt x="2504" y="21431"/>
                    <a:pt x="2862" y="22433"/>
                    <a:pt x="2254" y="23649"/>
                  </a:cubicBezTo>
                  <a:cubicBezTo>
                    <a:pt x="1968" y="24150"/>
                    <a:pt x="1610" y="24651"/>
                    <a:pt x="1252" y="25152"/>
                  </a:cubicBezTo>
                  <a:cubicBezTo>
                    <a:pt x="1145" y="25331"/>
                    <a:pt x="966" y="25581"/>
                    <a:pt x="1002" y="25760"/>
                  </a:cubicBezTo>
                  <a:cubicBezTo>
                    <a:pt x="1109" y="26762"/>
                    <a:pt x="1288" y="27800"/>
                    <a:pt x="1503" y="28801"/>
                  </a:cubicBezTo>
                  <a:cubicBezTo>
                    <a:pt x="1932" y="30877"/>
                    <a:pt x="2970" y="32701"/>
                    <a:pt x="3721" y="34633"/>
                  </a:cubicBezTo>
                  <a:cubicBezTo>
                    <a:pt x="4007" y="35170"/>
                    <a:pt x="4329" y="35671"/>
                    <a:pt x="4687" y="36136"/>
                  </a:cubicBezTo>
                  <a:cubicBezTo>
                    <a:pt x="5009" y="35957"/>
                    <a:pt x="5224" y="35885"/>
                    <a:pt x="5402" y="35742"/>
                  </a:cubicBezTo>
                  <a:cubicBezTo>
                    <a:pt x="6118" y="35349"/>
                    <a:pt x="6941" y="35206"/>
                    <a:pt x="7728" y="35349"/>
                  </a:cubicBezTo>
                  <a:cubicBezTo>
                    <a:pt x="8730" y="35528"/>
                    <a:pt x="9553" y="36279"/>
                    <a:pt x="9767" y="37281"/>
                  </a:cubicBezTo>
                  <a:cubicBezTo>
                    <a:pt x="9839" y="37889"/>
                    <a:pt x="9803" y="38497"/>
                    <a:pt x="9732" y="39105"/>
                  </a:cubicBezTo>
                  <a:cubicBezTo>
                    <a:pt x="9553" y="39928"/>
                    <a:pt x="9660" y="39964"/>
                    <a:pt x="10268" y="40358"/>
                  </a:cubicBezTo>
                  <a:cubicBezTo>
                    <a:pt x="11735" y="41252"/>
                    <a:pt x="13309" y="41896"/>
                    <a:pt x="14955" y="42290"/>
                  </a:cubicBezTo>
                  <a:cubicBezTo>
                    <a:pt x="16172" y="42647"/>
                    <a:pt x="17424" y="42826"/>
                    <a:pt x="18676" y="42826"/>
                  </a:cubicBezTo>
                  <a:close/>
                  <a:moveTo>
                    <a:pt x="30983" y="40751"/>
                  </a:moveTo>
                  <a:cubicBezTo>
                    <a:pt x="30161" y="39785"/>
                    <a:pt x="29445" y="38819"/>
                    <a:pt x="28264" y="38533"/>
                  </a:cubicBezTo>
                  <a:cubicBezTo>
                    <a:pt x="27227" y="38283"/>
                    <a:pt x="26153" y="38175"/>
                    <a:pt x="25080" y="38175"/>
                  </a:cubicBezTo>
                  <a:cubicBezTo>
                    <a:pt x="23112" y="38283"/>
                    <a:pt x="21681" y="39463"/>
                    <a:pt x="20465" y="40930"/>
                  </a:cubicBezTo>
                  <a:cubicBezTo>
                    <a:pt x="19964" y="41467"/>
                    <a:pt x="19678" y="42147"/>
                    <a:pt x="19570" y="42862"/>
                  </a:cubicBezTo>
                  <a:cubicBezTo>
                    <a:pt x="23506" y="43041"/>
                    <a:pt x="27227" y="42182"/>
                    <a:pt x="31019" y="40787"/>
                  </a:cubicBezTo>
                  <a:close/>
                  <a:moveTo>
                    <a:pt x="40786" y="30590"/>
                  </a:moveTo>
                  <a:cubicBezTo>
                    <a:pt x="41967" y="28301"/>
                    <a:pt x="42683" y="25832"/>
                    <a:pt x="42969" y="23292"/>
                  </a:cubicBezTo>
                  <a:cubicBezTo>
                    <a:pt x="42396" y="23149"/>
                    <a:pt x="41824" y="23256"/>
                    <a:pt x="41395" y="23614"/>
                  </a:cubicBezTo>
                  <a:cubicBezTo>
                    <a:pt x="39999" y="24472"/>
                    <a:pt x="39391" y="25832"/>
                    <a:pt x="39141" y="27406"/>
                  </a:cubicBezTo>
                  <a:cubicBezTo>
                    <a:pt x="38890" y="28945"/>
                    <a:pt x="39320" y="29696"/>
                    <a:pt x="40822" y="30590"/>
                  </a:cubicBezTo>
                  <a:close/>
                  <a:moveTo>
                    <a:pt x="6941" y="6727"/>
                  </a:moveTo>
                  <a:cubicBezTo>
                    <a:pt x="5367" y="7728"/>
                    <a:pt x="3184" y="11020"/>
                    <a:pt x="2719" y="13023"/>
                  </a:cubicBezTo>
                  <a:cubicBezTo>
                    <a:pt x="5259" y="12952"/>
                    <a:pt x="7978" y="10090"/>
                    <a:pt x="6941" y="6727"/>
                  </a:cubicBezTo>
                  <a:close/>
                  <a:moveTo>
                    <a:pt x="8837" y="39392"/>
                  </a:moveTo>
                  <a:cubicBezTo>
                    <a:pt x="9374" y="38211"/>
                    <a:pt x="9159" y="37102"/>
                    <a:pt x="8265" y="36422"/>
                  </a:cubicBezTo>
                  <a:cubicBezTo>
                    <a:pt x="7406" y="35778"/>
                    <a:pt x="6190" y="35993"/>
                    <a:pt x="5295" y="36887"/>
                  </a:cubicBezTo>
                  <a:cubicBezTo>
                    <a:pt x="6225" y="38032"/>
                    <a:pt x="7621" y="38533"/>
                    <a:pt x="8837" y="39356"/>
                  </a:cubicBezTo>
                  <a:close/>
                  <a:moveTo>
                    <a:pt x="34418" y="4258"/>
                  </a:moveTo>
                  <a:cubicBezTo>
                    <a:pt x="32915" y="3292"/>
                    <a:pt x="31270" y="2576"/>
                    <a:pt x="29517" y="2147"/>
                  </a:cubicBezTo>
                  <a:cubicBezTo>
                    <a:pt x="29874" y="3185"/>
                    <a:pt x="29982" y="4186"/>
                    <a:pt x="31019" y="4508"/>
                  </a:cubicBezTo>
                  <a:cubicBezTo>
                    <a:pt x="32021" y="4830"/>
                    <a:pt x="33237" y="5117"/>
                    <a:pt x="34418" y="4258"/>
                  </a:cubicBezTo>
                  <a:close/>
                  <a:moveTo>
                    <a:pt x="12415" y="3328"/>
                  </a:moveTo>
                  <a:cubicBezTo>
                    <a:pt x="13774" y="4759"/>
                    <a:pt x="16172" y="3936"/>
                    <a:pt x="16959" y="1718"/>
                  </a:cubicBezTo>
                  <a:cubicBezTo>
                    <a:pt x="15277" y="1932"/>
                    <a:pt x="13882" y="2684"/>
                    <a:pt x="12415" y="3328"/>
                  </a:cubicBezTo>
                  <a:close/>
                  <a:moveTo>
                    <a:pt x="39463" y="8981"/>
                  </a:moveTo>
                  <a:cubicBezTo>
                    <a:pt x="38532" y="10483"/>
                    <a:pt x="39391" y="12022"/>
                    <a:pt x="41216" y="12344"/>
                  </a:cubicBezTo>
                  <a:close/>
                  <a:moveTo>
                    <a:pt x="859" y="24329"/>
                  </a:moveTo>
                  <a:cubicBezTo>
                    <a:pt x="2218" y="23149"/>
                    <a:pt x="2039" y="21717"/>
                    <a:pt x="859" y="21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389" name="Google Shape;1389;p39"/>
            <p:cNvGrpSpPr/>
            <p:nvPr/>
          </p:nvGrpSpPr>
          <p:grpSpPr>
            <a:xfrm rot="0">
              <a:off x="5292500" y="693375"/>
              <a:ext cx="958875" cy="862275"/>
              <a:chOff x="5292500" y="693375"/>
              <a:chExt cx="958875" cy="862275"/>
            </a:xfrm>
          </p:grpSpPr>
          <p:sp>
            <p:nvSpPr>
              <p:cNvPr id="1390" name="Google Shape;1390;p39"/>
              <p:cNvSpPr/>
              <p:nvPr/>
            </p:nvSpPr>
            <p:spPr>
              <a:xfrm>
                <a:off x="5384625" y="1116450"/>
                <a:ext cx="339025" cy="362275"/>
              </a:xfrm>
              <a:custGeom>
                <a:avLst/>
                <a:gdLst/>
                <a:rect l="l" t="t" r="r" b="b"/>
                <a:pathLst>
                  <a:path w="13561" h="14491" extrusionOk="0">
                    <a:moveTo>
                      <a:pt x="108" y="7407"/>
                    </a:moveTo>
                    <a:cubicBezTo>
                      <a:pt x="1" y="5224"/>
                      <a:pt x="895" y="3113"/>
                      <a:pt x="2577" y="1682"/>
                    </a:cubicBezTo>
                    <a:cubicBezTo>
                      <a:pt x="2970" y="1360"/>
                      <a:pt x="3400" y="1110"/>
                      <a:pt x="3901" y="931"/>
                    </a:cubicBezTo>
                    <a:cubicBezTo>
                      <a:pt x="5153" y="287"/>
                      <a:pt x="6548" y="1"/>
                      <a:pt x="7944" y="36"/>
                    </a:cubicBezTo>
                    <a:cubicBezTo>
                      <a:pt x="9017" y="36"/>
                      <a:pt x="10054" y="502"/>
                      <a:pt x="10806" y="1324"/>
                    </a:cubicBezTo>
                    <a:cubicBezTo>
                      <a:pt x="12881" y="3650"/>
                      <a:pt x="13561" y="6906"/>
                      <a:pt x="12666" y="9875"/>
                    </a:cubicBezTo>
                    <a:cubicBezTo>
                      <a:pt x="12129" y="11736"/>
                      <a:pt x="11056" y="13095"/>
                      <a:pt x="9232" y="13668"/>
                    </a:cubicBezTo>
                    <a:cubicBezTo>
                      <a:pt x="7872" y="14061"/>
                      <a:pt x="6548" y="14491"/>
                      <a:pt x="5117" y="14276"/>
                    </a:cubicBezTo>
                    <a:cubicBezTo>
                      <a:pt x="2827" y="13847"/>
                      <a:pt x="1253" y="12594"/>
                      <a:pt x="573" y="10197"/>
                    </a:cubicBezTo>
                    <a:cubicBezTo>
                      <a:pt x="466" y="9768"/>
                      <a:pt x="251" y="9339"/>
                      <a:pt x="180" y="8874"/>
                    </a:cubicBezTo>
                    <a:cubicBezTo>
                      <a:pt x="144" y="8408"/>
                      <a:pt x="108" y="7908"/>
                      <a:pt x="108" y="7407"/>
                    </a:cubicBezTo>
                    <a:close/>
                    <a:moveTo>
                      <a:pt x="6620" y="13453"/>
                    </a:moveTo>
                    <a:cubicBezTo>
                      <a:pt x="7944" y="13310"/>
                      <a:pt x="9232" y="12881"/>
                      <a:pt x="10376" y="12201"/>
                    </a:cubicBezTo>
                    <a:cubicBezTo>
                      <a:pt x="10985" y="11772"/>
                      <a:pt x="11485" y="11199"/>
                      <a:pt x="11736" y="10519"/>
                    </a:cubicBezTo>
                    <a:cubicBezTo>
                      <a:pt x="12917" y="7550"/>
                      <a:pt x="12487" y="4795"/>
                      <a:pt x="10663" y="2255"/>
                    </a:cubicBezTo>
                    <a:cubicBezTo>
                      <a:pt x="9911" y="1289"/>
                      <a:pt x="8802" y="752"/>
                      <a:pt x="7586" y="824"/>
                    </a:cubicBezTo>
                    <a:cubicBezTo>
                      <a:pt x="6584" y="824"/>
                      <a:pt x="5582" y="1002"/>
                      <a:pt x="4652" y="1360"/>
                    </a:cubicBezTo>
                    <a:cubicBezTo>
                      <a:pt x="3114" y="1933"/>
                      <a:pt x="1861" y="3149"/>
                      <a:pt x="1289" y="4688"/>
                    </a:cubicBezTo>
                    <a:cubicBezTo>
                      <a:pt x="609" y="6333"/>
                      <a:pt x="752" y="7943"/>
                      <a:pt x="1146" y="9625"/>
                    </a:cubicBezTo>
                    <a:cubicBezTo>
                      <a:pt x="1718" y="11915"/>
                      <a:pt x="3936" y="13525"/>
                      <a:pt x="6620" y="134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" name="Google Shape;1391;p39"/>
              <p:cNvSpPr/>
              <p:nvPr/>
            </p:nvSpPr>
            <p:spPr>
              <a:xfrm>
                <a:off x="5873900" y="802500"/>
                <a:ext cx="232575" cy="244225"/>
              </a:xfrm>
              <a:custGeom>
                <a:avLst/>
                <a:gdLst/>
                <a:rect l="l" t="t" r="r" b="b"/>
                <a:pathLst>
                  <a:path w="9303" h="9769" extrusionOk="0">
                    <a:moveTo>
                      <a:pt x="143" y="4866"/>
                    </a:moveTo>
                    <a:cubicBezTo>
                      <a:pt x="0" y="2970"/>
                      <a:pt x="1038" y="1217"/>
                      <a:pt x="2755" y="394"/>
                    </a:cubicBezTo>
                    <a:cubicBezTo>
                      <a:pt x="3292" y="108"/>
                      <a:pt x="3936" y="1"/>
                      <a:pt x="4544" y="72"/>
                    </a:cubicBezTo>
                    <a:cubicBezTo>
                      <a:pt x="5188" y="180"/>
                      <a:pt x="5832" y="359"/>
                      <a:pt x="6440" y="502"/>
                    </a:cubicBezTo>
                    <a:cubicBezTo>
                      <a:pt x="8265" y="859"/>
                      <a:pt x="9267" y="1825"/>
                      <a:pt x="9302" y="3972"/>
                    </a:cubicBezTo>
                    <a:cubicBezTo>
                      <a:pt x="9302" y="4902"/>
                      <a:pt x="9195" y="5797"/>
                      <a:pt x="8945" y="6691"/>
                    </a:cubicBezTo>
                    <a:cubicBezTo>
                      <a:pt x="8658" y="7908"/>
                      <a:pt x="7692" y="8480"/>
                      <a:pt x="6655" y="8945"/>
                    </a:cubicBezTo>
                    <a:cubicBezTo>
                      <a:pt x="4759" y="9768"/>
                      <a:pt x="2540" y="9661"/>
                      <a:pt x="1038" y="7908"/>
                    </a:cubicBezTo>
                    <a:cubicBezTo>
                      <a:pt x="286" y="7049"/>
                      <a:pt x="108" y="5976"/>
                      <a:pt x="143" y="4866"/>
                    </a:cubicBezTo>
                    <a:close/>
                    <a:moveTo>
                      <a:pt x="4437" y="8695"/>
                    </a:moveTo>
                    <a:cubicBezTo>
                      <a:pt x="5403" y="8623"/>
                      <a:pt x="6369" y="8301"/>
                      <a:pt x="7227" y="7800"/>
                    </a:cubicBezTo>
                    <a:cubicBezTo>
                      <a:pt x="7657" y="7550"/>
                      <a:pt x="7979" y="7192"/>
                      <a:pt x="8193" y="6763"/>
                    </a:cubicBezTo>
                    <a:cubicBezTo>
                      <a:pt x="8730" y="5832"/>
                      <a:pt x="8730" y="4831"/>
                      <a:pt x="8694" y="3829"/>
                    </a:cubicBezTo>
                    <a:cubicBezTo>
                      <a:pt x="8694" y="2684"/>
                      <a:pt x="7907" y="1647"/>
                      <a:pt x="6762" y="1396"/>
                    </a:cubicBezTo>
                    <a:cubicBezTo>
                      <a:pt x="5725" y="1217"/>
                      <a:pt x="4651" y="1074"/>
                      <a:pt x="3614" y="1003"/>
                    </a:cubicBezTo>
                    <a:cubicBezTo>
                      <a:pt x="3328" y="1003"/>
                      <a:pt x="3077" y="1074"/>
                      <a:pt x="2862" y="1217"/>
                    </a:cubicBezTo>
                    <a:cubicBezTo>
                      <a:pt x="1718" y="2004"/>
                      <a:pt x="895" y="2970"/>
                      <a:pt x="859" y="4509"/>
                    </a:cubicBezTo>
                    <a:cubicBezTo>
                      <a:pt x="823" y="6083"/>
                      <a:pt x="1217" y="7478"/>
                      <a:pt x="2755" y="8230"/>
                    </a:cubicBezTo>
                    <a:cubicBezTo>
                      <a:pt x="3292" y="8408"/>
                      <a:pt x="3864" y="8587"/>
                      <a:pt x="4437" y="86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2" name="Google Shape;1392;p39"/>
              <p:cNvSpPr/>
              <p:nvPr/>
            </p:nvSpPr>
            <p:spPr>
              <a:xfrm>
                <a:off x="5855100" y="1213950"/>
                <a:ext cx="241525" cy="236150"/>
              </a:xfrm>
              <a:custGeom>
                <a:avLst/>
                <a:gdLst/>
                <a:rect l="l" t="t" r="r" b="b"/>
                <a:pathLst>
                  <a:path w="9661" h="9446" extrusionOk="0">
                    <a:moveTo>
                      <a:pt x="9482" y="3793"/>
                    </a:moveTo>
                    <a:cubicBezTo>
                      <a:pt x="9625" y="5975"/>
                      <a:pt x="9053" y="7442"/>
                      <a:pt x="7371" y="8337"/>
                    </a:cubicBezTo>
                    <a:cubicBezTo>
                      <a:pt x="5797" y="9195"/>
                      <a:pt x="4223" y="9446"/>
                      <a:pt x="2505" y="8659"/>
                    </a:cubicBezTo>
                    <a:cubicBezTo>
                      <a:pt x="1396" y="8194"/>
                      <a:pt x="645" y="7156"/>
                      <a:pt x="430" y="5975"/>
                    </a:cubicBezTo>
                    <a:cubicBezTo>
                      <a:pt x="1" y="3829"/>
                      <a:pt x="1110" y="1646"/>
                      <a:pt x="3114" y="716"/>
                    </a:cubicBezTo>
                    <a:cubicBezTo>
                      <a:pt x="4008" y="358"/>
                      <a:pt x="4938" y="144"/>
                      <a:pt x="5868" y="36"/>
                    </a:cubicBezTo>
                    <a:cubicBezTo>
                      <a:pt x="6691" y="0"/>
                      <a:pt x="7478" y="322"/>
                      <a:pt x="8051" y="895"/>
                    </a:cubicBezTo>
                    <a:cubicBezTo>
                      <a:pt x="8945" y="1754"/>
                      <a:pt x="9661" y="2720"/>
                      <a:pt x="9482" y="3793"/>
                    </a:cubicBezTo>
                    <a:close/>
                    <a:moveTo>
                      <a:pt x="8910" y="4079"/>
                    </a:moveTo>
                    <a:cubicBezTo>
                      <a:pt x="8981" y="2791"/>
                      <a:pt x="8087" y="1825"/>
                      <a:pt x="6942" y="1110"/>
                    </a:cubicBezTo>
                    <a:cubicBezTo>
                      <a:pt x="6477" y="716"/>
                      <a:pt x="5797" y="680"/>
                      <a:pt x="5260" y="966"/>
                    </a:cubicBezTo>
                    <a:cubicBezTo>
                      <a:pt x="5010" y="1038"/>
                      <a:pt x="4759" y="1110"/>
                      <a:pt x="4509" y="1110"/>
                    </a:cubicBezTo>
                    <a:cubicBezTo>
                      <a:pt x="3328" y="1181"/>
                      <a:pt x="2505" y="1825"/>
                      <a:pt x="1826" y="2720"/>
                    </a:cubicBezTo>
                    <a:cubicBezTo>
                      <a:pt x="287" y="4866"/>
                      <a:pt x="1396" y="7907"/>
                      <a:pt x="3901" y="8194"/>
                    </a:cubicBezTo>
                    <a:cubicBezTo>
                      <a:pt x="4867" y="8301"/>
                      <a:pt x="5797" y="8122"/>
                      <a:pt x="6691" y="7764"/>
                    </a:cubicBezTo>
                    <a:cubicBezTo>
                      <a:pt x="8158" y="7156"/>
                      <a:pt x="8874" y="5975"/>
                      <a:pt x="8910" y="4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3" name="Google Shape;1393;p39"/>
              <p:cNvSpPr/>
              <p:nvPr/>
            </p:nvSpPr>
            <p:spPr>
              <a:xfrm>
                <a:off x="5630600" y="693375"/>
                <a:ext cx="179825" cy="176250"/>
              </a:xfrm>
              <a:custGeom>
                <a:avLst/>
                <a:gdLst/>
                <a:rect l="l" t="t" r="r" b="b"/>
                <a:pathLst>
                  <a:path w="7193" h="7050" extrusionOk="0">
                    <a:moveTo>
                      <a:pt x="3435" y="7013"/>
                    </a:moveTo>
                    <a:cubicBezTo>
                      <a:pt x="1146" y="7049"/>
                      <a:pt x="1" y="4688"/>
                      <a:pt x="752" y="2863"/>
                    </a:cubicBezTo>
                    <a:cubicBezTo>
                      <a:pt x="1468" y="1003"/>
                      <a:pt x="3185" y="1"/>
                      <a:pt x="4974" y="394"/>
                    </a:cubicBezTo>
                    <a:cubicBezTo>
                      <a:pt x="5510" y="502"/>
                      <a:pt x="6011" y="860"/>
                      <a:pt x="6298" y="1360"/>
                    </a:cubicBezTo>
                    <a:cubicBezTo>
                      <a:pt x="7013" y="2505"/>
                      <a:pt x="7192" y="3758"/>
                      <a:pt x="6548" y="4974"/>
                    </a:cubicBezTo>
                    <a:cubicBezTo>
                      <a:pt x="5976" y="6226"/>
                      <a:pt x="4759" y="7013"/>
                      <a:pt x="3435" y="7013"/>
                    </a:cubicBezTo>
                    <a:close/>
                    <a:moveTo>
                      <a:pt x="3650" y="6155"/>
                    </a:moveTo>
                    <a:cubicBezTo>
                      <a:pt x="4652" y="6155"/>
                      <a:pt x="5510" y="5546"/>
                      <a:pt x="6047" y="4509"/>
                    </a:cubicBezTo>
                    <a:cubicBezTo>
                      <a:pt x="6548" y="3579"/>
                      <a:pt x="6226" y="2648"/>
                      <a:pt x="5761" y="1826"/>
                    </a:cubicBezTo>
                    <a:cubicBezTo>
                      <a:pt x="5546" y="1432"/>
                      <a:pt x="5153" y="1146"/>
                      <a:pt x="4688" y="1074"/>
                    </a:cubicBezTo>
                    <a:cubicBezTo>
                      <a:pt x="3221" y="860"/>
                      <a:pt x="1825" y="1754"/>
                      <a:pt x="1432" y="3185"/>
                    </a:cubicBezTo>
                    <a:cubicBezTo>
                      <a:pt x="1003" y="4759"/>
                      <a:pt x="1682" y="6119"/>
                      <a:pt x="3650" y="61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4" name="Google Shape;1394;p39"/>
              <p:cNvSpPr/>
              <p:nvPr/>
            </p:nvSpPr>
            <p:spPr>
              <a:xfrm>
                <a:off x="6124325" y="1005550"/>
                <a:ext cx="127050" cy="130600"/>
              </a:xfrm>
              <a:custGeom>
                <a:avLst/>
                <a:gdLst/>
                <a:rect l="l" t="t" r="r" b="b"/>
                <a:pathLst>
                  <a:path w="5082" h="5224" extrusionOk="0">
                    <a:moveTo>
                      <a:pt x="5081" y="2648"/>
                    </a:moveTo>
                    <a:cubicBezTo>
                      <a:pt x="5010" y="4007"/>
                      <a:pt x="3936" y="5081"/>
                      <a:pt x="2577" y="5188"/>
                    </a:cubicBezTo>
                    <a:cubicBezTo>
                      <a:pt x="1182" y="5224"/>
                      <a:pt x="37" y="4150"/>
                      <a:pt x="37" y="2755"/>
                    </a:cubicBezTo>
                    <a:cubicBezTo>
                      <a:pt x="1" y="1431"/>
                      <a:pt x="1360" y="72"/>
                      <a:pt x="2756" y="36"/>
                    </a:cubicBezTo>
                    <a:cubicBezTo>
                      <a:pt x="4008" y="0"/>
                      <a:pt x="5081" y="1217"/>
                      <a:pt x="5081" y="2648"/>
                    </a:cubicBezTo>
                    <a:close/>
                    <a:moveTo>
                      <a:pt x="2541" y="4294"/>
                    </a:moveTo>
                    <a:cubicBezTo>
                      <a:pt x="3471" y="4294"/>
                      <a:pt x="4258" y="3578"/>
                      <a:pt x="4402" y="2648"/>
                    </a:cubicBezTo>
                    <a:cubicBezTo>
                      <a:pt x="4402" y="1753"/>
                      <a:pt x="3579" y="787"/>
                      <a:pt x="2792" y="787"/>
                    </a:cubicBezTo>
                    <a:cubicBezTo>
                      <a:pt x="1754" y="787"/>
                      <a:pt x="895" y="1610"/>
                      <a:pt x="824" y="2612"/>
                    </a:cubicBezTo>
                    <a:cubicBezTo>
                      <a:pt x="788" y="3614"/>
                      <a:pt x="1432" y="4222"/>
                      <a:pt x="2541" y="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5" name="Google Shape;1395;p39"/>
              <p:cNvSpPr/>
              <p:nvPr/>
            </p:nvSpPr>
            <p:spPr>
              <a:xfrm>
                <a:off x="5686950" y="961725"/>
                <a:ext cx="135975" cy="122550"/>
              </a:xfrm>
              <a:custGeom>
                <a:avLst/>
                <a:gdLst/>
                <a:rect l="l" t="t" r="r" b="b"/>
                <a:pathLst>
                  <a:path w="5439" h="4902" extrusionOk="0">
                    <a:moveTo>
                      <a:pt x="2970" y="0"/>
                    </a:moveTo>
                    <a:cubicBezTo>
                      <a:pt x="4652" y="0"/>
                      <a:pt x="5439" y="1002"/>
                      <a:pt x="5188" y="2469"/>
                    </a:cubicBezTo>
                    <a:cubicBezTo>
                      <a:pt x="4902" y="4186"/>
                      <a:pt x="3936" y="4759"/>
                      <a:pt x="2505" y="4866"/>
                    </a:cubicBezTo>
                    <a:cubicBezTo>
                      <a:pt x="1432" y="4902"/>
                      <a:pt x="502" y="4222"/>
                      <a:pt x="287" y="3184"/>
                    </a:cubicBezTo>
                    <a:cubicBezTo>
                      <a:pt x="1" y="2039"/>
                      <a:pt x="573" y="859"/>
                      <a:pt x="1611" y="358"/>
                    </a:cubicBezTo>
                    <a:cubicBezTo>
                      <a:pt x="2040" y="179"/>
                      <a:pt x="2505" y="72"/>
                      <a:pt x="2970" y="0"/>
                    </a:cubicBezTo>
                    <a:close/>
                    <a:moveTo>
                      <a:pt x="2648" y="4043"/>
                    </a:moveTo>
                    <a:cubicBezTo>
                      <a:pt x="3614" y="4043"/>
                      <a:pt x="4401" y="3327"/>
                      <a:pt x="4580" y="2397"/>
                    </a:cubicBezTo>
                    <a:cubicBezTo>
                      <a:pt x="4795" y="1610"/>
                      <a:pt x="4258" y="823"/>
                      <a:pt x="3471" y="716"/>
                    </a:cubicBezTo>
                    <a:cubicBezTo>
                      <a:pt x="2720" y="573"/>
                      <a:pt x="1968" y="823"/>
                      <a:pt x="1468" y="1395"/>
                    </a:cubicBezTo>
                    <a:cubicBezTo>
                      <a:pt x="967" y="1861"/>
                      <a:pt x="824" y="2576"/>
                      <a:pt x="1110" y="3184"/>
                    </a:cubicBezTo>
                    <a:cubicBezTo>
                      <a:pt x="1360" y="3793"/>
                      <a:pt x="2004" y="4115"/>
                      <a:pt x="2648" y="40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6" name="Google Shape;1396;p39"/>
              <p:cNvSpPr/>
              <p:nvPr/>
            </p:nvSpPr>
            <p:spPr>
              <a:xfrm>
                <a:off x="5395375" y="961725"/>
                <a:ext cx="126125" cy="126125"/>
              </a:xfrm>
              <a:custGeom>
                <a:avLst/>
                <a:gdLst/>
                <a:rect l="l" t="t" r="r" b="b"/>
                <a:pathLst>
                  <a:path w="5045" h="5045" extrusionOk="0">
                    <a:moveTo>
                      <a:pt x="5045" y="2183"/>
                    </a:moveTo>
                    <a:cubicBezTo>
                      <a:pt x="4866" y="4079"/>
                      <a:pt x="2648" y="5045"/>
                      <a:pt x="1145" y="3900"/>
                    </a:cubicBezTo>
                    <a:cubicBezTo>
                      <a:pt x="215" y="3077"/>
                      <a:pt x="0" y="1968"/>
                      <a:pt x="1074" y="859"/>
                    </a:cubicBezTo>
                    <a:cubicBezTo>
                      <a:pt x="1825" y="72"/>
                      <a:pt x="2862" y="0"/>
                      <a:pt x="3900" y="107"/>
                    </a:cubicBezTo>
                    <a:cubicBezTo>
                      <a:pt x="4580" y="179"/>
                      <a:pt x="5009" y="1038"/>
                      <a:pt x="5045" y="2183"/>
                    </a:cubicBezTo>
                    <a:close/>
                    <a:moveTo>
                      <a:pt x="2469" y="3542"/>
                    </a:moveTo>
                    <a:cubicBezTo>
                      <a:pt x="3220" y="3542"/>
                      <a:pt x="3936" y="3113"/>
                      <a:pt x="4258" y="2433"/>
                    </a:cubicBezTo>
                    <a:cubicBezTo>
                      <a:pt x="4437" y="2004"/>
                      <a:pt x="4365" y="1503"/>
                      <a:pt x="4079" y="1109"/>
                    </a:cubicBezTo>
                    <a:cubicBezTo>
                      <a:pt x="3828" y="716"/>
                      <a:pt x="3328" y="573"/>
                      <a:pt x="2898" y="751"/>
                    </a:cubicBezTo>
                    <a:cubicBezTo>
                      <a:pt x="2648" y="787"/>
                      <a:pt x="2397" y="859"/>
                      <a:pt x="2147" y="966"/>
                    </a:cubicBezTo>
                    <a:cubicBezTo>
                      <a:pt x="1145" y="1539"/>
                      <a:pt x="716" y="2397"/>
                      <a:pt x="1682" y="3256"/>
                    </a:cubicBezTo>
                    <a:cubicBezTo>
                      <a:pt x="1896" y="3399"/>
                      <a:pt x="2183" y="3506"/>
                      <a:pt x="2469" y="35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5678000" y="1439350"/>
                <a:ext cx="112725" cy="116300"/>
              </a:xfrm>
              <a:custGeom>
                <a:avLst/>
                <a:gdLst/>
                <a:rect l="l" t="t" r="r" b="b"/>
                <a:pathLst>
                  <a:path w="4509" h="4652" extrusionOk="0">
                    <a:moveTo>
                      <a:pt x="2148" y="4616"/>
                    </a:moveTo>
                    <a:cubicBezTo>
                      <a:pt x="967" y="4616"/>
                      <a:pt x="1" y="3686"/>
                      <a:pt x="1" y="2541"/>
                    </a:cubicBezTo>
                    <a:cubicBezTo>
                      <a:pt x="37" y="1110"/>
                      <a:pt x="860" y="0"/>
                      <a:pt x="2541" y="0"/>
                    </a:cubicBezTo>
                    <a:cubicBezTo>
                      <a:pt x="3543" y="0"/>
                      <a:pt x="4473" y="1145"/>
                      <a:pt x="4473" y="2254"/>
                    </a:cubicBezTo>
                    <a:cubicBezTo>
                      <a:pt x="4509" y="3578"/>
                      <a:pt x="3436" y="4652"/>
                      <a:pt x="2148" y="4616"/>
                    </a:cubicBezTo>
                    <a:close/>
                    <a:moveTo>
                      <a:pt x="2112" y="716"/>
                    </a:moveTo>
                    <a:cubicBezTo>
                      <a:pt x="1504" y="716"/>
                      <a:pt x="716" y="1610"/>
                      <a:pt x="716" y="2326"/>
                    </a:cubicBezTo>
                    <a:cubicBezTo>
                      <a:pt x="752" y="3149"/>
                      <a:pt x="1432" y="3793"/>
                      <a:pt x="2255" y="3793"/>
                    </a:cubicBezTo>
                    <a:cubicBezTo>
                      <a:pt x="3114" y="3793"/>
                      <a:pt x="3793" y="3077"/>
                      <a:pt x="3758" y="2219"/>
                    </a:cubicBezTo>
                    <a:cubicBezTo>
                      <a:pt x="3758" y="1324"/>
                      <a:pt x="3006" y="644"/>
                      <a:pt x="2112" y="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8" name="Google Shape;1398;p39"/>
              <p:cNvSpPr/>
              <p:nvPr/>
            </p:nvSpPr>
            <p:spPr>
              <a:xfrm>
                <a:off x="5292500" y="1296250"/>
                <a:ext cx="71600" cy="71575"/>
              </a:xfrm>
              <a:custGeom>
                <a:avLst/>
                <a:gdLst/>
                <a:rect l="l" t="t" r="r" b="b"/>
                <a:pathLst>
                  <a:path w="2864" h="2863" extrusionOk="0">
                    <a:moveTo>
                      <a:pt x="2791" y="1538"/>
                    </a:moveTo>
                    <a:cubicBezTo>
                      <a:pt x="2863" y="2290"/>
                      <a:pt x="2398" y="2719"/>
                      <a:pt x="1396" y="2862"/>
                    </a:cubicBezTo>
                    <a:cubicBezTo>
                      <a:pt x="645" y="2862"/>
                      <a:pt x="1" y="2218"/>
                      <a:pt x="72" y="1467"/>
                    </a:cubicBezTo>
                    <a:cubicBezTo>
                      <a:pt x="72" y="537"/>
                      <a:pt x="573" y="36"/>
                      <a:pt x="1432" y="0"/>
                    </a:cubicBezTo>
                    <a:cubicBezTo>
                      <a:pt x="2255" y="0"/>
                      <a:pt x="2791" y="537"/>
                      <a:pt x="2791" y="1538"/>
                    </a:cubicBezTo>
                    <a:close/>
                    <a:moveTo>
                      <a:pt x="1575" y="644"/>
                    </a:moveTo>
                    <a:cubicBezTo>
                      <a:pt x="1181" y="823"/>
                      <a:pt x="788" y="1038"/>
                      <a:pt x="895" y="1538"/>
                    </a:cubicBezTo>
                    <a:cubicBezTo>
                      <a:pt x="967" y="1789"/>
                      <a:pt x="1181" y="1968"/>
                      <a:pt x="1432" y="2039"/>
                    </a:cubicBezTo>
                    <a:cubicBezTo>
                      <a:pt x="1754" y="2111"/>
                      <a:pt x="2040" y="1932"/>
                      <a:pt x="2112" y="1610"/>
                    </a:cubicBezTo>
                    <a:cubicBezTo>
                      <a:pt x="2183" y="1216"/>
                      <a:pt x="1969" y="787"/>
                      <a:pt x="1575" y="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399" name="Google Shape;1399;p39"/>
          <p:cNvGrpSpPr/>
          <p:nvPr/>
        </p:nvGrpSpPr>
        <p:grpSpPr>
          <a:xfrm rot="0">
            <a:off x="184475" y="1150162"/>
            <a:ext cx="2916788" cy="3572138"/>
            <a:chOff x="184475" y="1150162"/>
            <a:chExt cx="2916788" cy="3572138"/>
          </a:xfrm>
        </p:grpSpPr>
        <p:sp>
          <p:nvSpPr>
            <p:cNvPr id="1400" name="Google Shape;1400;p39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w="med" len="med"/>
              <a:tailEnd w="med" len="med"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 rot="0">
            <a:off x="6803000" y="2716267"/>
            <a:ext cx="2167550" cy="2248523"/>
            <a:chOff x="6803000" y="2716267"/>
            <a:chExt cx="2167550" cy="2248523"/>
          </a:xfrm>
        </p:grpSpPr>
        <p:grpSp>
          <p:nvGrpSpPr>
            <p:cNvPr id="1403" name="Google Shape;1403;p39"/>
            <p:cNvGrpSpPr/>
            <p:nvPr/>
          </p:nvGrpSpPr>
          <p:grpSpPr>
            <a:xfrm rot="0"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404" name="Google Shape;1404;p39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w="med" len="med"/>
                <a:tailEnd w="med" len="med"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406" name="Google Shape;1406;p39"/>
            <p:cNvGrpSpPr/>
            <p:nvPr/>
          </p:nvGrpSpPr>
          <p:grpSpPr>
            <a:xfrm rot="0"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407" name="Google Shape;1407;p39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39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9" name="Google Shape;1409;p39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0" name="Google Shape;1410;p39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39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39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39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8" name="Google Shape;1418;p39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20" name="Google Shape;1420;p39"/>
          <p:cNvSpPr txBox="1">
            <a:spLocks noGrp="1"/>
          </p:cNvSpPr>
          <p:nvPr>
            <p:ph type="subTitle" idx="1"/>
          </p:nvPr>
        </p:nvSpPr>
        <p:spPr>
          <a:xfrm>
            <a:off x="6297364" y="4150115"/>
            <a:ext cx="2486100" cy="686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19011236</a:t>
            </a:r>
            <a:r>
              <a:rPr lang="ko-KR" altLang="en-US"/>
              <a:t> 오준원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2"/>
          <p:cNvSpPr txBox="1">
            <a:spLocks noGrp="1"/>
          </p:cNvSpPr>
          <p:nvPr>
            <p:ph type="title" idx="0"/>
          </p:nvPr>
        </p:nvSpPr>
        <p:spPr>
          <a:xfrm>
            <a:off x="317499" y="310020"/>
            <a:ext cx="2433730" cy="402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500"/>
              <a:t>코드</a:t>
            </a:r>
            <a:endParaRPr lang="ko-KR" altLang="en-US" sz="3500"/>
          </a:p>
        </p:txBody>
      </p:sp>
      <p:pic>
        <p:nvPicPr>
          <p:cNvPr id="14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50" y="853999"/>
            <a:ext cx="2633773" cy="2646023"/>
          </a:xfrm>
          <a:prstGeom prst="rect">
            <a:avLst/>
          </a:prstGeom>
        </p:spPr>
      </p:pic>
      <p:pic>
        <p:nvPicPr>
          <p:cNvPr id="14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0317" y="924138"/>
            <a:ext cx="2623366" cy="2575884"/>
          </a:xfrm>
          <a:prstGeom prst="rect">
            <a:avLst/>
          </a:prstGeom>
        </p:spPr>
      </p:pic>
      <p:pic>
        <p:nvPicPr>
          <p:cNvPr id="14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15325" y="924138"/>
            <a:ext cx="2560683" cy="257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2"/>
          <p:cNvSpPr txBox="1">
            <a:spLocks noGrp="1"/>
          </p:cNvSpPr>
          <p:nvPr>
            <p:ph type="title" idx="0"/>
          </p:nvPr>
        </p:nvSpPr>
        <p:spPr>
          <a:xfrm>
            <a:off x="317499" y="310020"/>
            <a:ext cx="2433730" cy="402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500"/>
              <a:t>코드</a:t>
            </a:r>
            <a:endParaRPr lang="ko-KR" altLang="en-US" sz="3500"/>
          </a:p>
        </p:txBody>
      </p:sp>
      <p:grpSp>
        <p:nvGrpSpPr>
          <p:cNvPr id="1451" name="Google Shape;1451;p42"/>
          <p:cNvGrpSpPr/>
          <p:nvPr/>
        </p:nvGrpSpPr>
        <p:grpSpPr>
          <a:xfrm rot="0">
            <a:off x="5841198" y="1187730"/>
            <a:ext cx="2052724" cy="2768040"/>
            <a:chOff x="5841198" y="1187730"/>
            <a:chExt cx="2052724" cy="2768040"/>
          </a:xfrm>
        </p:grpSpPr>
        <p:sp>
          <p:nvSpPr>
            <p:cNvPr id="1452" name="Google Shape;1452;p42"/>
            <p:cNvSpPr/>
            <p:nvPr/>
          </p:nvSpPr>
          <p:spPr>
            <a:xfrm>
              <a:off x="5841198" y="1187730"/>
              <a:ext cx="2052724" cy="2768040"/>
            </a:xfrm>
            <a:custGeom>
              <a:avLst/>
              <a:gdLst/>
              <a:rect l="l" t="t" r="r" b="b"/>
              <a:pathLst>
                <a:path w="65285" h="88035" extrusionOk="0">
                  <a:moveTo>
                    <a:pt x="1" y="1"/>
                  </a:moveTo>
                  <a:lnTo>
                    <a:pt x="1" y="69165"/>
                  </a:lnTo>
                  <a:lnTo>
                    <a:pt x="32643" y="88035"/>
                  </a:lnTo>
                  <a:lnTo>
                    <a:pt x="65285" y="69165"/>
                  </a:lnTo>
                  <a:lnTo>
                    <a:pt x="65285" y="1"/>
                  </a:lnTo>
                  <a:close/>
                </a:path>
              </a:pathLst>
            </a:custGeom>
            <a:solidFill>
              <a:srgbClr val="bd1717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5921943" y="1267877"/>
              <a:ext cx="1891235" cy="2594604"/>
            </a:xfrm>
            <a:custGeom>
              <a:avLst/>
              <a:gdLst/>
              <a:rect l="l" t="t" r="r" b="b"/>
              <a:pathLst>
                <a:path w="60149" h="82519" extrusionOk="0">
                  <a:moveTo>
                    <a:pt x="1" y="1"/>
                  </a:moveTo>
                  <a:lnTo>
                    <a:pt x="1" y="65132"/>
                  </a:lnTo>
                  <a:lnTo>
                    <a:pt x="30094" y="82518"/>
                  </a:lnTo>
                  <a:lnTo>
                    <a:pt x="60149" y="65132"/>
                  </a:lnTo>
                  <a:lnTo>
                    <a:pt x="60149" y="1"/>
                  </a:lnTo>
                  <a:close/>
                </a:path>
              </a:pathLst>
            </a:custGeom>
            <a:solidFill>
              <a:schemeClr val="lt2"/>
            </a:solidFill>
            <a:ln w="1807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54" name="Google Shape;1454;p42"/>
            <p:cNvGrpSpPr/>
            <p:nvPr/>
          </p:nvGrpSpPr>
          <p:grpSpPr>
            <a:xfrm rot="0">
              <a:off x="6203537" y="1436054"/>
              <a:ext cx="1328046" cy="2088674"/>
              <a:chOff x="6104372" y="1439270"/>
              <a:chExt cx="1507259" cy="2370261"/>
            </a:xfrm>
          </p:grpSpPr>
          <p:sp>
            <p:nvSpPr>
              <p:cNvPr id="1455" name="Google Shape;1455;p42"/>
              <p:cNvSpPr/>
              <p:nvPr/>
            </p:nvSpPr>
            <p:spPr>
              <a:xfrm>
                <a:off x="6326859" y="2013850"/>
                <a:ext cx="264337" cy="699533"/>
              </a:xfrm>
              <a:custGeom>
                <a:avLst/>
                <a:gdLst/>
                <a:rect l="l" t="t" r="r" b="b"/>
                <a:pathLst>
                  <a:path w="8407" h="22248" extrusionOk="0">
                    <a:moveTo>
                      <a:pt x="5784" y="624"/>
                    </a:moveTo>
                    <a:cubicBezTo>
                      <a:pt x="5289" y="1803"/>
                      <a:pt x="5023" y="3059"/>
                      <a:pt x="4985" y="4352"/>
                    </a:cubicBezTo>
                    <a:cubicBezTo>
                      <a:pt x="4909" y="5722"/>
                      <a:pt x="4871" y="7053"/>
                      <a:pt x="4909" y="8423"/>
                    </a:cubicBezTo>
                    <a:cubicBezTo>
                      <a:pt x="4947" y="9754"/>
                      <a:pt x="5061" y="11048"/>
                      <a:pt x="5289" y="12379"/>
                    </a:cubicBezTo>
                    <a:cubicBezTo>
                      <a:pt x="5517" y="13711"/>
                      <a:pt x="5822" y="15004"/>
                      <a:pt x="6240" y="16298"/>
                    </a:cubicBezTo>
                    <a:cubicBezTo>
                      <a:pt x="6468" y="17021"/>
                      <a:pt x="6697" y="17744"/>
                      <a:pt x="6925" y="18467"/>
                    </a:cubicBezTo>
                    <a:cubicBezTo>
                      <a:pt x="7077" y="18847"/>
                      <a:pt x="7191" y="19227"/>
                      <a:pt x="7343" y="19608"/>
                    </a:cubicBezTo>
                    <a:cubicBezTo>
                      <a:pt x="7420" y="19760"/>
                      <a:pt x="7458" y="19950"/>
                      <a:pt x="7534" y="20140"/>
                    </a:cubicBezTo>
                    <a:cubicBezTo>
                      <a:pt x="7610" y="20293"/>
                      <a:pt x="7534" y="20407"/>
                      <a:pt x="7648" y="20521"/>
                    </a:cubicBezTo>
                    <a:lnTo>
                      <a:pt x="7496" y="20597"/>
                    </a:lnTo>
                    <a:cubicBezTo>
                      <a:pt x="7191" y="20787"/>
                      <a:pt x="6849" y="20939"/>
                      <a:pt x="6506" y="21054"/>
                    </a:cubicBezTo>
                    <a:cubicBezTo>
                      <a:pt x="6164" y="21168"/>
                      <a:pt x="5822" y="21282"/>
                      <a:pt x="5441" y="21358"/>
                    </a:cubicBezTo>
                    <a:cubicBezTo>
                      <a:pt x="4928" y="21529"/>
                      <a:pt x="4393" y="21615"/>
                      <a:pt x="3852" y="21615"/>
                    </a:cubicBezTo>
                    <a:cubicBezTo>
                      <a:pt x="3672" y="21615"/>
                      <a:pt x="3491" y="21605"/>
                      <a:pt x="3311" y="21586"/>
                    </a:cubicBezTo>
                    <a:cubicBezTo>
                      <a:pt x="3159" y="21586"/>
                      <a:pt x="2968" y="21586"/>
                      <a:pt x="2816" y="21548"/>
                    </a:cubicBezTo>
                    <a:quadBezTo>
                      <a:pt x="2702" y="21510"/>
                      <a:pt x="2664" y="21396"/>
                    </a:quadBezTo>
                    <a:cubicBezTo>
                      <a:pt x="2626" y="21320"/>
                      <a:pt x="2588" y="21206"/>
                      <a:pt x="2550" y="21130"/>
                    </a:cubicBezTo>
                    <a:cubicBezTo>
                      <a:pt x="2398" y="20749"/>
                      <a:pt x="2284" y="20369"/>
                      <a:pt x="2131" y="20026"/>
                    </a:cubicBezTo>
                    <a:cubicBezTo>
                      <a:pt x="1903" y="19265"/>
                      <a:pt x="1675" y="18543"/>
                      <a:pt x="1447" y="17782"/>
                    </a:cubicBezTo>
                    <a:cubicBezTo>
                      <a:pt x="1104" y="16526"/>
                      <a:pt x="876" y="15271"/>
                      <a:pt x="800" y="14015"/>
                    </a:cubicBezTo>
                    <a:cubicBezTo>
                      <a:pt x="686" y="12798"/>
                      <a:pt x="686" y="11581"/>
                      <a:pt x="800" y="10363"/>
                    </a:cubicBezTo>
                    <a:cubicBezTo>
                      <a:pt x="952" y="9146"/>
                      <a:pt x="1180" y="7966"/>
                      <a:pt x="1561" y="6825"/>
                    </a:cubicBezTo>
                    <a:cubicBezTo>
                      <a:pt x="1751" y="6254"/>
                      <a:pt x="1979" y="5722"/>
                      <a:pt x="2207" y="5151"/>
                    </a:cubicBezTo>
                    <a:cubicBezTo>
                      <a:pt x="2436" y="4618"/>
                      <a:pt x="2702" y="4010"/>
                      <a:pt x="2968" y="3439"/>
                    </a:cubicBezTo>
                    <a:cubicBezTo>
                      <a:pt x="3273" y="2830"/>
                      <a:pt x="3691" y="2260"/>
                      <a:pt x="4148" y="1765"/>
                    </a:cubicBezTo>
                    <a:cubicBezTo>
                      <a:pt x="4414" y="1499"/>
                      <a:pt x="4680" y="1271"/>
                      <a:pt x="4947" y="1042"/>
                    </a:cubicBezTo>
                    <a:cubicBezTo>
                      <a:pt x="5175" y="814"/>
                      <a:pt x="5479" y="700"/>
                      <a:pt x="5784" y="624"/>
                    </a:cubicBezTo>
                    <a:close/>
                    <a:moveTo>
                      <a:pt x="5951" y="0"/>
                    </a:moveTo>
                    <a:cubicBezTo>
                      <a:pt x="5906" y="0"/>
                      <a:pt x="5862" y="5"/>
                      <a:pt x="5822" y="15"/>
                    </a:cubicBezTo>
                    <a:cubicBezTo>
                      <a:pt x="5099" y="53"/>
                      <a:pt x="4528" y="624"/>
                      <a:pt x="3996" y="1118"/>
                    </a:cubicBezTo>
                    <a:cubicBezTo>
                      <a:pt x="3463" y="1613"/>
                      <a:pt x="3006" y="2184"/>
                      <a:pt x="2664" y="2868"/>
                    </a:cubicBezTo>
                    <a:cubicBezTo>
                      <a:pt x="1941" y="4200"/>
                      <a:pt x="1370" y="5570"/>
                      <a:pt x="914" y="7015"/>
                    </a:cubicBezTo>
                    <a:cubicBezTo>
                      <a:pt x="457" y="8461"/>
                      <a:pt x="191" y="9983"/>
                      <a:pt x="153" y="11504"/>
                    </a:cubicBezTo>
                    <a:cubicBezTo>
                      <a:pt x="1" y="14700"/>
                      <a:pt x="724" y="17820"/>
                      <a:pt x="1789" y="20787"/>
                    </a:cubicBezTo>
                    <a:cubicBezTo>
                      <a:pt x="1903" y="21130"/>
                      <a:pt x="2055" y="21510"/>
                      <a:pt x="2207" y="21852"/>
                    </a:cubicBezTo>
                    <a:cubicBezTo>
                      <a:pt x="2276" y="22023"/>
                      <a:pt x="2466" y="22163"/>
                      <a:pt x="2641" y="22163"/>
                    </a:cubicBezTo>
                    <a:cubicBezTo>
                      <a:pt x="2662" y="22163"/>
                      <a:pt x="2682" y="22161"/>
                      <a:pt x="2702" y="22157"/>
                    </a:cubicBezTo>
                    <a:cubicBezTo>
                      <a:pt x="2968" y="22157"/>
                      <a:pt x="3197" y="22195"/>
                      <a:pt x="3425" y="22233"/>
                    </a:cubicBezTo>
                    <a:cubicBezTo>
                      <a:pt x="3549" y="22242"/>
                      <a:pt x="3675" y="22247"/>
                      <a:pt x="3802" y="22247"/>
                    </a:cubicBezTo>
                    <a:cubicBezTo>
                      <a:pt x="4186" y="22247"/>
                      <a:pt x="4585" y="22204"/>
                      <a:pt x="4985" y="22119"/>
                    </a:cubicBezTo>
                    <a:cubicBezTo>
                      <a:pt x="5441" y="22005"/>
                      <a:pt x="5974" y="21890"/>
                      <a:pt x="6430" y="21738"/>
                    </a:cubicBezTo>
                    <a:cubicBezTo>
                      <a:pt x="6697" y="21662"/>
                      <a:pt x="6925" y="21548"/>
                      <a:pt x="7153" y="21472"/>
                    </a:cubicBezTo>
                    <a:lnTo>
                      <a:pt x="7496" y="21282"/>
                    </a:lnTo>
                    <a:lnTo>
                      <a:pt x="7610" y="21244"/>
                    </a:lnTo>
                    <a:cubicBezTo>
                      <a:pt x="7628" y="21244"/>
                      <a:pt x="7691" y="21208"/>
                      <a:pt x="7729" y="21184"/>
                    </a:cubicBezTo>
                    <a:lnTo>
                      <a:pt x="7729" y="21184"/>
                    </a:lnTo>
                    <a:cubicBezTo>
                      <a:pt x="7971" y="21068"/>
                      <a:pt x="8406" y="20881"/>
                      <a:pt x="8371" y="20559"/>
                    </a:cubicBezTo>
                    <a:cubicBezTo>
                      <a:pt x="8371" y="20521"/>
                      <a:pt x="8333" y="20445"/>
                      <a:pt x="8295" y="20407"/>
                    </a:cubicBezTo>
                    <a:cubicBezTo>
                      <a:pt x="8256" y="20369"/>
                      <a:pt x="8256" y="20331"/>
                      <a:pt x="8218" y="20255"/>
                    </a:cubicBezTo>
                    <a:cubicBezTo>
                      <a:pt x="8180" y="20102"/>
                      <a:pt x="8142" y="19912"/>
                      <a:pt x="8066" y="19760"/>
                    </a:cubicBezTo>
                    <a:cubicBezTo>
                      <a:pt x="7800" y="19037"/>
                      <a:pt x="7534" y="18314"/>
                      <a:pt x="7305" y="17591"/>
                    </a:cubicBezTo>
                    <a:cubicBezTo>
                      <a:pt x="6773" y="16108"/>
                      <a:pt x="6354" y="14586"/>
                      <a:pt x="6050" y="13026"/>
                    </a:cubicBezTo>
                    <a:cubicBezTo>
                      <a:pt x="5746" y="11466"/>
                      <a:pt x="5593" y="9869"/>
                      <a:pt x="5555" y="8271"/>
                    </a:cubicBezTo>
                    <a:cubicBezTo>
                      <a:pt x="5479" y="6711"/>
                      <a:pt x="5555" y="5151"/>
                      <a:pt x="5708" y="3591"/>
                    </a:cubicBezTo>
                    <a:cubicBezTo>
                      <a:pt x="5784" y="2830"/>
                      <a:pt x="5936" y="2108"/>
                      <a:pt x="6164" y="1385"/>
                    </a:cubicBezTo>
                    <a:cubicBezTo>
                      <a:pt x="6202" y="1233"/>
                      <a:pt x="6278" y="1080"/>
                      <a:pt x="6354" y="928"/>
                    </a:cubicBezTo>
                    <a:cubicBezTo>
                      <a:pt x="6430" y="776"/>
                      <a:pt x="6544" y="624"/>
                      <a:pt x="6506" y="434"/>
                    </a:cubicBezTo>
                    <a:cubicBezTo>
                      <a:pt x="6468" y="319"/>
                      <a:pt x="6392" y="205"/>
                      <a:pt x="6316" y="91"/>
                    </a:cubicBezTo>
                    <a:cubicBezTo>
                      <a:pt x="6205" y="35"/>
                      <a:pt x="6073" y="0"/>
                      <a:pt x="5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096037" y="2174616"/>
                <a:ext cx="1226" cy="0"/>
              </a:xfrm>
              <a:custGeom>
                <a:avLst/>
                <a:gdLst/>
                <a:rect l="l" t="t" r="r" b="b"/>
                <a:pathLst>
                  <a:path w="39" extrusionOk="0">
                    <a:moveTo>
                      <a:pt x="38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>
                <a:off x="6865281" y="2209297"/>
                <a:ext cx="178153" cy="354263"/>
              </a:xfrm>
              <a:custGeom>
                <a:avLst/>
                <a:gdLst/>
                <a:rect l="l" t="t" r="r" b="b"/>
                <a:pathLst>
                  <a:path w="5666" h="11267" extrusionOk="0">
                    <a:moveTo>
                      <a:pt x="2051" y="0"/>
                    </a:moveTo>
                    <a:cubicBezTo>
                      <a:pt x="1861" y="0"/>
                      <a:pt x="1709" y="152"/>
                      <a:pt x="1747" y="343"/>
                    </a:cubicBezTo>
                    <a:cubicBezTo>
                      <a:pt x="1785" y="571"/>
                      <a:pt x="2089" y="723"/>
                      <a:pt x="2241" y="875"/>
                    </a:cubicBezTo>
                    <a:cubicBezTo>
                      <a:pt x="2546" y="1256"/>
                      <a:pt x="2850" y="1674"/>
                      <a:pt x="3078" y="2131"/>
                    </a:cubicBezTo>
                    <a:cubicBezTo>
                      <a:pt x="3573" y="3082"/>
                      <a:pt x="3991" y="4071"/>
                      <a:pt x="4334" y="5098"/>
                    </a:cubicBezTo>
                    <a:cubicBezTo>
                      <a:pt x="4524" y="5631"/>
                      <a:pt x="4714" y="6125"/>
                      <a:pt x="4866" y="6658"/>
                    </a:cubicBezTo>
                    <a:cubicBezTo>
                      <a:pt x="4943" y="6886"/>
                      <a:pt x="4981" y="7153"/>
                      <a:pt x="5019" y="7381"/>
                    </a:cubicBezTo>
                    <a:cubicBezTo>
                      <a:pt x="4981" y="7647"/>
                      <a:pt x="4943" y="7875"/>
                      <a:pt x="4866" y="8104"/>
                    </a:cubicBezTo>
                    <a:cubicBezTo>
                      <a:pt x="4676" y="8598"/>
                      <a:pt x="4144" y="8827"/>
                      <a:pt x="3687" y="9055"/>
                    </a:cubicBezTo>
                    <a:cubicBezTo>
                      <a:pt x="3269" y="9283"/>
                      <a:pt x="2660" y="9511"/>
                      <a:pt x="2165" y="9740"/>
                    </a:cubicBezTo>
                    <a:cubicBezTo>
                      <a:pt x="1595" y="9930"/>
                      <a:pt x="1062" y="10158"/>
                      <a:pt x="567" y="10424"/>
                    </a:cubicBezTo>
                    <a:cubicBezTo>
                      <a:pt x="377" y="10539"/>
                      <a:pt x="73" y="10691"/>
                      <a:pt x="35" y="10919"/>
                    </a:cubicBezTo>
                    <a:cubicBezTo>
                      <a:pt x="0" y="11093"/>
                      <a:pt x="156" y="11266"/>
                      <a:pt x="357" y="11266"/>
                    </a:cubicBezTo>
                    <a:cubicBezTo>
                      <a:pt x="376" y="11266"/>
                      <a:pt x="395" y="11265"/>
                      <a:pt x="415" y="11261"/>
                    </a:cubicBezTo>
                    <a:cubicBezTo>
                      <a:pt x="644" y="11147"/>
                      <a:pt x="872" y="10995"/>
                      <a:pt x="1062" y="10881"/>
                    </a:cubicBezTo>
                    <a:cubicBezTo>
                      <a:pt x="1328" y="10729"/>
                      <a:pt x="1557" y="10653"/>
                      <a:pt x="1823" y="10539"/>
                    </a:cubicBezTo>
                    <a:cubicBezTo>
                      <a:pt x="2317" y="10386"/>
                      <a:pt x="2774" y="10196"/>
                      <a:pt x="3231" y="9968"/>
                    </a:cubicBezTo>
                    <a:cubicBezTo>
                      <a:pt x="3649" y="9740"/>
                      <a:pt x="4182" y="9511"/>
                      <a:pt x="4638" y="9245"/>
                    </a:cubicBezTo>
                    <a:cubicBezTo>
                      <a:pt x="5057" y="9017"/>
                      <a:pt x="5361" y="8674"/>
                      <a:pt x="5475" y="8218"/>
                    </a:cubicBezTo>
                    <a:cubicBezTo>
                      <a:pt x="5665" y="7761"/>
                      <a:pt x="5665" y="7267"/>
                      <a:pt x="5551" y="6810"/>
                    </a:cubicBezTo>
                    <a:cubicBezTo>
                      <a:pt x="5399" y="6278"/>
                      <a:pt x="5209" y="5745"/>
                      <a:pt x="5019" y="5212"/>
                    </a:cubicBezTo>
                    <a:cubicBezTo>
                      <a:pt x="4676" y="4223"/>
                      <a:pt x="4296" y="3234"/>
                      <a:pt x="3839" y="2245"/>
                    </a:cubicBezTo>
                    <a:cubicBezTo>
                      <a:pt x="3611" y="1788"/>
                      <a:pt x="3345" y="1332"/>
                      <a:pt x="3078" y="913"/>
                    </a:cubicBezTo>
                    <a:cubicBezTo>
                      <a:pt x="2926" y="723"/>
                      <a:pt x="2774" y="533"/>
                      <a:pt x="2584" y="381"/>
                    </a:cubicBezTo>
                    <a:cubicBezTo>
                      <a:pt x="2470" y="229"/>
                      <a:pt x="2279" y="0"/>
                      <a:pt x="2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6241933" y="2569345"/>
                <a:ext cx="31" cy="31"/>
              </a:xfrm>
              <a:custGeom>
                <a:avLst/>
                <a:gdLst/>
                <a:rect l="l" t="t" r="r" b="b"/>
                <a:pathLst>
                  <a:path w="1" h="1" extrusionOk="0">
                    <a:moveTo>
                      <a:pt x="1" y="1"/>
                    </a:move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6104372" y="1439270"/>
                <a:ext cx="1507259" cy="2370261"/>
              </a:xfrm>
              <a:custGeom>
                <a:avLst/>
                <a:gdLst/>
                <a:rect l="l" t="t" r="r" b="b"/>
                <a:pathLst>
                  <a:path w="47937" h="75384" extrusionOk="0">
                    <a:moveTo>
                      <a:pt x="37702" y="6495"/>
                    </a:moveTo>
                    <a:lnTo>
                      <a:pt x="37702" y="6495"/>
                    </a:lnTo>
                    <a:cubicBezTo>
                      <a:pt x="37713" y="6557"/>
                      <a:pt x="37717" y="6580"/>
                      <a:pt x="37719" y="6580"/>
                    </a:cubicBezTo>
                    <a:cubicBezTo>
                      <a:pt x="37720" y="6580"/>
                      <a:pt x="37719" y="6564"/>
                      <a:pt x="37717" y="6542"/>
                    </a:cubicBezTo>
                    <a:lnTo>
                      <a:pt x="37717" y="6542"/>
                    </a:lnTo>
                    <a:cubicBezTo>
                      <a:pt x="37713" y="6526"/>
                      <a:pt x="37708" y="6511"/>
                      <a:pt x="37702" y="6495"/>
                    </a:cubicBezTo>
                    <a:close/>
                    <a:moveTo>
                      <a:pt x="38369" y="602"/>
                    </a:moveTo>
                    <a:cubicBezTo>
                      <a:pt x="38889" y="602"/>
                      <a:pt x="39039" y="2239"/>
                      <a:pt x="39072" y="2539"/>
                    </a:cubicBezTo>
                    <a:cubicBezTo>
                      <a:pt x="39148" y="3490"/>
                      <a:pt x="39224" y="4403"/>
                      <a:pt x="39338" y="5316"/>
                    </a:cubicBezTo>
                    <a:cubicBezTo>
                      <a:pt x="39376" y="5773"/>
                      <a:pt x="39453" y="6229"/>
                      <a:pt x="39567" y="6648"/>
                    </a:cubicBezTo>
                    <a:cubicBezTo>
                      <a:pt x="39643" y="7028"/>
                      <a:pt x="39795" y="7446"/>
                      <a:pt x="40213" y="7523"/>
                    </a:cubicBezTo>
                    <a:cubicBezTo>
                      <a:pt x="40256" y="7529"/>
                      <a:pt x="40297" y="7533"/>
                      <a:pt x="40336" y="7533"/>
                    </a:cubicBezTo>
                    <a:cubicBezTo>
                      <a:pt x="41161" y="7533"/>
                      <a:pt x="41126" y="6051"/>
                      <a:pt x="41126" y="5506"/>
                    </a:cubicBezTo>
                    <a:cubicBezTo>
                      <a:pt x="41165" y="4593"/>
                      <a:pt x="41241" y="3718"/>
                      <a:pt x="41431" y="2843"/>
                    </a:cubicBezTo>
                    <a:cubicBezTo>
                      <a:pt x="41507" y="2387"/>
                      <a:pt x="41621" y="1968"/>
                      <a:pt x="41773" y="1550"/>
                    </a:cubicBezTo>
                    <a:cubicBezTo>
                      <a:pt x="41849" y="1359"/>
                      <a:pt x="41925" y="1169"/>
                      <a:pt x="42040" y="1017"/>
                    </a:cubicBezTo>
                    <a:cubicBezTo>
                      <a:pt x="42109" y="948"/>
                      <a:pt x="42336" y="784"/>
                      <a:pt x="42491" y="784"/>
                    </a:cubicBezTo>
                    <a:cubicBezTo>
                      <a:pt x="42506" y="784"/>
                      <a:pt x="42521" y="785"/>
                      <a:pt x="42534" y="789"/>
                    </a:cubicBezTo>
                    <a:cubicBezTo>
                      <a:pt x="42648" y="789"/>
                      <a:pt x="42686" y="1093"/>
                      <a:pt x="42724" y="1207"/>
                    </a:cubicBezTo>
                    <a:cubicBezTo>
                      <a:pt x="42762" y="1436"/>
                      <a:pt x="42800" y="1664"/>
                      <a:pt x="42800" y="1892"/>
                    </a:cubicBezTo>
                    <a:cubicBezTo>
                      <a:pt x="42800" y="2387"/>
                      <a:pt x="42762" y="2843"/>
                      <a:pt x="42724" y="3300"/>
                    </a:cubicBezTo>
                    <a:cubicBezTo>
                      <a:pt x="42572" y="4175"/>
                      <a:pt x="42496" y="5088"/>
                      <a:pt x="42458" y="6001"/>
                    </a:cubicBezTo>
                    <a:cubicBezTo>
                      <a:pt x="42420" y="6381"/>
                      <a:pt x="42496" y="6800"/>
                      <a:pt x="42648" y="7142"/>
                    </a:cubicBezTo>
                    <a:cubicBezTo>
                      <a:pt x="42779" y="7338"/>
                      <a:pt x="42984" y="7447"/>
                      <a:pt x="43186" y="7447"/>
                    </a:cubicBezTo>
                    <a:cubicBezTo>
                      <a:pt x="43337" y="7447"/>
                      <a:pt x="43486" y="7386"/>
                      <a:pt x="43599" y="7256"/>
                    </a:cubicBezTo>
                    <a:cubicBezTo>
                      <a:pt x="44208" y="6686"/>
                      <a:pt x="44284" y="5658"/>
                      <a:pt x="44436" y="4936"/>
                    </a:cubicBezTo>
                    <a:cubicBezTo>
                      <a:pt x="44512" y="4479"/>
                      <a:pt x="44627" y="4061"/>
                      <a:pt x="44741" y="3604"/>
                    </a:cubicBezTo>
                    <a:cubicBezTo>
                      <a:pt x="44855" y="3262"/>
                      <a:pt x="45045" y="2767"/>
                      <a:pt x="45387" y="2615"/>
                    </a:cubicBezTo>
                    <a:cubicBezTo>
                      <a:pt x="45425" y="2598"/>
                      <a:pt x="45459" y="2591"/>
                      <a:pt x="45491" y="2591"/>
                    </a:cubicBezTo>
                    <a:cubicBezTo>
                      <a:pt x="45754" y="2591"/>
                      <a:pt x="45848" y="3100"/>
                      <a:pt x="45882" y="3338"/>
                    </a:cubicBezTo>
                    <a:cubicBezTo>
                      <a:pt x="45996" y="4593"/>
                      <a:pt x="45616" y="5887"/>
                      <a:pt x="45311" y="7104"/>
                    </a:cubicBezTo>
                    <a:cubicBezTo>
                      <a:pt x="45007" y="8322"/>
                      <a:pt x="44588" y="9615"/>
                      <a:pt x="44132" y="10832"/>
                    </a:cubicBezTo>
                    <a:cubicBezTo>
                      <a:pt x="43866" y="11479"/>
                      <a:pt x="43675" y="12088"/>
                      <a:pt x="43523" y="12735"/>
                    </a:cubicBezTo>
                    <a:cubicBezTo>
                      <a:pt x="43523" y="12811"/>
                      <a:pt x="43523" y="13001"/>
                      <a:pt x="43447" y="13039"/>
                    </a:cubicBezTo>
                    <a:cubicBezTo>
                      <a:pt x="43371" y="13039"/>
                      <a:pt x="43143" y="12925"/>
                      <a:pt x="43067" y="12925"/>
                    </a:cubicBezTo>
                    <a:cubicBezTo>
                      <a:pt x="42724" y="12849"/>
                      <a:pt x="42420" y="12811"/>
                      <a:pt x="42078" y="12811"/>
                    </a:cubicBezTo>
                    <a:cubicBezTo>
                      <a:pt x="41856" y="12804"/>
                      <a:pt x="41634" y="12801"/>
                      <a:pt x="41412" y="12801"/>
                    </a:cubicBezTo>
                    <a:cubicBezTo>
                      <a:pt x="40302" y="12801"/>
                      <a:pt x="39193" y="12880"/>
                      <a:pt x="38083" y="13039"/>
                    </a:cubicBezTo>
                    <a:cubicBezTo>
                      <a:pt x="37702" y="13039"/>
                      <a:pt x="37360" y="13077"/>
                      <a:pt x="37018" y="13115"/>
                    </a:cubicBezTo>
                    <a:cubicBezTo>
                      <a:pt x="36827" y="13153"/>
                      <a:pt x="36637" y="13191"/>
                      <a:pt x="36447" y="13229"/>
                    </a:cubicBezTo>
                    <a:lnTo>
                      <a:pt x="36219" y="13305"/>
                    </a:lnTo>
                    <a:cubicBezTo>
                      <a:pt x="36143" y="13305"/>
                      <a:pt x="35952" y="13381"/>
                      <a:pt x="35914" y="13381"/>
                    </a:cubicBezTo>
                    <a:cubicBezTo>
                      <a:pt x="35876" y="13343"/>
                      <a:pt x="35838" y="13267"/>
                      <a:pt x="35800" y="13229"/>
                    </a:cubicBezTo>
                    <a:cubicBezTo>
                      <a:pt x="35686" y="13229"/>
                      <a:pt x="35610" y="13191"/>
                      <a:pt x="35534" y="13153"/>
                    </a:cubicBezTo>
                    <a:cubicBezTo>
                      <a:pt x="35420" y="13039"/>
                      <a:pt x="35306" y="12925"/>
                      <a:pt x="35192" y="12773"/>
                    </a:cubicBezTo>
                    <a:cubicBezTo>
                      <a:pt x="34963" y="12506"/>
                      <a:pt x="34735" y="12240"/>
                      <a:pt x="34545" y="11974"/>
                    </a:cubicBezTo>
                    <a:cubicBezTo>
                      <a:pt x="33822" y="11137"/>
                      <a:pt x="33289" y="10148"/>
                      <a:pt x="33023" y="9044"/>
                    </a:cubicBezTo>
                    <a:cubicBezTo>
                      <a:pt x="33023" y="8892"/>
                      <a:pt x="32909" y="8512"/>
                      <a:pt x="32985" y="8436"/>
                    </a:cubicBezTo>
                    <a:cubicBezTo>
                      <a:pt x="33014" y="8406"/>
                      <a:pt x="33059" y="8395"/>
                      <a:pt x="33110" y="8395"/>
                    </a:cubicBezTo>
                    <a:cubicBezTo>
                      <a:pt x="33260" y="8395"/>
                      <a:pt x="33471" y="8493"/>
                      <a:pt x="33556" y="8550"/>
                    </a:cubicBezTo>
                    <a:cubicBezTo>
                      <a:pt x="33936" y="8892"/>
                      <a:pt x="34240" y="9273"/>
                      <a:pt x="34507" y="9691"/>
                    </a:cubicBezTo>
                    <a:cubicBezTo>
                      <a:pt x="34697" y="10148"/>
                      <a:pt x="35001" y="10566"/>
                      <a:pt x="35344" y="10909"/>
                    </a:cubicBezTo>
                    <a:cubicBezTo>
                      <a:pt x="35534" y="11023"/>
                      <a:pt x="35724" y="11099"/>
                      <a:pt x="35914" y="11099"/>
                    </a:cubicBezTo>
                    <a:cubicBezTo>
                      <a:pt x="36029" y="11061"/>
                      <a:pt x="36143" y="11023"/>
                      <a:pt x="36257" y="10985"/>
                    </a:cubicBezTo>
                    <a:lnTo>
                      <a:pt x="36713" y="10985"/>
                    </a:lnTo>
                    <a:cubicBezTo>
                      <a:pt x="37208" y="10985"/>
                      <a:pt x="37741" y="11061"/>
                      <a:pt x="38235" y="11175"/>
                    </a:cubicBezTo>
                    <a:cubicBezTo>
                      <a:pt x="38433" y="11200"/>
                      <a:pt x="38839" y="11353"/>
                      <a:pt x="39141" y="11353"/>
                    </a:cubicBezTo>
                    <a:cubicBezTo>
                      <a:pt x="39305" y="11353"/>
                      <a:pt x="39437" y="11308"/>
                      <a:pt x="39491" y="11175"/>
                    </a:cubicBezTo>
                    <a:cubicBezTo>
                      <a:pt x="39567" y="10947"/>
                      <a:pt x="39414" y="10756"/>
                      <a:pt x="39224" y="10718"/>
                    </a:cubicBezTo>
                    <a:cubicBezTo>
                      <a:pt x="38920" y="10680"/>
                      <a:pt x="38654" y="10642"/>
                      <a:pt x="38387" y="10566"/>
                    </a:cubicBezTo>
                    <a:cubicBezTo>
                      <a:pt x="37817" y="10452"/>
                      <a:pt x="37208" y="10414"/>
                      <a:pt x="36637" y="10376"/>
                    </a:cubicBezTo>
                    <a:cubicBezTo>
                      <a:pt x="36751" y="9539"/>
                      <a:pt x="36295" y="8702"/>
                      <a:pt x="35914" y="8017"/>
                    </a:cubicBezTo>
                    <a:cubicBezTo>
                      <a:pt x="35496" y="7218"/>
                      <a:pt x="34963" y="6457"/>
                      <a:pt x="34621" y="5620"/>
                    </a:cubicBezTo>
                    <a:cubicBezTo>
                      <a:pt x="34431" y="5240"/>
                      <a:pt x="34279" y="4821"/>
                      <a:pt x="34202" y="4403"/>
                    </a:cubicBezTo>
                    <a:cubicBezTo>
                      <a:pt x="34088" y="3984"/>
                      <a:pt x="34088" y="3566"/>
                      <a:pt x="34164" y="3148"/>
                    </a:cubicBezTo>
                    <a:cubicBezTo>
                      <a:pt x="34236" y="2898"/>
                      <a:pt x="34508" y="2380"/>
                      <a:pt x="34856" y="2380"/>
                    </a:cubicBezTo>
                    <a:cubicBezTo>
                      <a:pt x="34879" y="2380"/>
                      <a:pt x="34902" y="2382"/>
                      <a:pt x="34925" y="2387"/>
                    </a:cubicBezTo>
                    <a:cubicBezTo>
                      <a:pt x="35268" y="2425"/>
                      <a:pt x="35420" y="2995"/>
                      <a:pt x="35534" y="3262"/>
                    </a:cubicBezTo>
                    <a:cubicBezTo>
                      <a:pt x="35914" y="4099"/>
                      <a:pt x="36143" y="5012"/>
                      <a:pt x="36447" y="5849"/>
                    </a:cubicBezTo>
                    <a:cubicBezTo>
                      <a:pt x="36599" y="6305"/>
                      <a:pt x="36789" y="6724"/>
                      <a:pt x="37018" y="7104"/>
                    </a:cubicBezTo>
                    <a:cubicBezTo>
                      <a:pt x="37208" y="7408"/>
                      <a:pt x="37436" y="7789"/>
                      <a:pt x="37855" y="7789"/>
                    </a:cubicBezTo>
                    <a:cubicBezTo>
                      <a:pt x="38235" y="7751"/>
                      <a:pt x="38387" y="7332"/>
                      <a:pt x="38387" y="6990"/>
                    </a:cubicBezTo>
                    <a:cubicBezTo>
                      <a:pt x="38387" y="6571"/>
                      <a:pt x="38311" y="6115"/>
                      <a:pt x="38197" y="5696"/>
                    </a:cubicBezTo>
                    <a:cubicBezTo>
                      <a:pt x="37969" y="4859"/>
                      <a:pt x="37817" y="3984"/>
                      <a:pt x="37664" y="3109"/>
                    </a:cubicBezTo>
                    <a:cubicBezTo>
                      <a:pt x="37588" y="2349"/>
                      <a:pt x="37474" y="1283"/>
                      <a:pt x="38121" y="713"/>
                    </a:cubicBezTo>
                    <a:cubicBezTo>
                      <a:pt x="38212" y="636"/>
                      <a:pt x="38294" y="602"/>
                      <a:pt x="38369" y="602"/>
                    </a:cubicBezTo>
                    <a:close/>
                    <a:moveTo>
                      <a:pt x="41487" y="13406"/>
                    </a:moveTo>
                    <a:cubicBezTo>
                      <a:pt x="42150" y="13406"/>
                      <a:pt x="42808" y="13499"/>
                      <a:pt x="43447" y="13686"/>
                    </a:cubicBezTo>
                    <a:cubicBezTo>
                      <a:pt x="44474" y="15284"/>
                      <a:pt x="45273" y="16996"/>
                      <a:pt x="45806" y="18784"/>
                    </a:cubicBezTo>
                    <a:cubicBezTo>
                      <a:pt x="45255" y="18709"/>
                      <a:pt x="44699" y="18670"/>
                      <a:pt x="44141" y="18670"/>
                    </a:cubicBezTo>
                    <a:cubicBezTo>
                      <a:pt x="43273" y="18670"/>
                      <a:pt x="42402" y="18765"/>
                      <a:pt x="41545" y="18974"/>
                    </a:cubicBezTo>
                    <a:cubicBezTo>
                      <a:pt x="40822" y="19126"/>
                      <a:pt x="40137" y="19278"/>
                      <a:pt x="39376" y="19392"/>
                    </a:cubicBezTo>
                    <a:cubicBezTo>
                      <a:pt x="38654" y="19545"/>
                      <a:pt x="37969" y="19773"/>
                      <a:pt x="37284" y="20039"/>
                    </a:cubicBezTo>
                    <a:cubicBezTo>
                      <a:pt x="37208" y="19164"/>
                      <a:pt x="36904" y="18289"/>
                      <a:pt x="36751" y="17414"/>
                    </a:cubicBezTo>
                    <a:cubicBezTo>
                      <a:pt x="36637" y="16501"/>
                      <a:pt x="36371" y="15664"/>
                      <a:pt x="36295" y="14789"/>
                    </a:cubicBezTo>
                    <a:cubicBezTo>
                      <a:pt x="36257" y="14599"/>
                      <a:pt x="36257" y="14409"/>
                      <a:pt x="36295" y="14218"/>
                    </a:cubicBezTo>
                    <a:cubicBezTo>
                      <a:pt x="36333" y="14104"/>
                      <a:pt x="36333" y="14028"/>
                      <a:pt x="36409" y="13952"/>
                    </a:cubicBezTo>
                    <a:cubicBezTo>
                      <a:pt x="36447" y="13838"/>
                      <a:pt x="36561" y="13838"/>
                      <a:pt x="36675" y="13838"/>
                    </a:cubicBezTo>
                    <a:cubicBezTo>
                      <a:pt x="37094" y="13762"/>
                      <a:pt x="37512" y="13686"/>
                      <a:pt x="37969" y="13648"/>
                    </a:cubicBezTo>
                    <a:lnTo>
                      <a:pt x="40632" y="13457"/>
                    </a:lnTo>
                    <a:cubicBezTo>
                      <a:pt x="40917" y="13423"/>
                      <a:pt x="41203" y="13406"/>
                      <a:pt x="41487" y="13406"/>
                    </a:cubicBezTo>
                    <a:close/>
                    <a:moveTo>
                      <a:pt x="35686" y="14142"/>
                    </a:moveTo>
                    <a:lnTo>
                      <a:pt x="35686" y="14142"/>
                    </a:lnTo>
                    <a:cubicBezTo>
                      <a:pt x="35610" y="14675"/>
                      <a:pt x="35686" y="15246"/>
                      <a:pt x="35838" y="15740"/>
                    </a:cubicBezTo>
                    <a:cubicBezTo>
                      <a:pt x="35914" y="16235"/>
                      <a:pt x="36029" y="16767"/>
                      <a:pt x="36143" y="17262"/>
                    </a:cubicBezTo>
                    <a:cubicBezTo>
                      <a:pt x="36257" y="17756"/>
                      <a:pt x="36333" y="18289"/>
                      <a:pt x="36447" y="18784"/>
                    </a:cubicBezTo>
                    <a:cubicBezTo>
                      <a:pt x="36523" y="19050"/>
                      <a:pt x="36561" y="19354"/>
                      <a:pt x="36599" y="19621"/>
                    </a:cubicBezTo>
                    <a:cubicBezTo>
                      <a:pt x="36599" y="19735"/>
                      <a:pt x="36675" y="19849"/>
                      <a:pt x="36675" y="19963"/>
                    </a:cubicBezTo>
                    <a:cubicBezTo>
                      <a:pt x="36675" y="20077"/>
                      <a:pt x="36713" y="20191"/>
                      <a:pt x="36751" y="20343"/>
                    </a:cubicBezTo>
                    <a:cubicBezTo>
                      <a:pt x="36561" y="20420"/>
                      <a:pt x="36409" y="20496"/>
                      <a:pt x="36257" y="20572"/>
                    </a:cubicBezTo>
                    <a:cubicBezTo>
                      <a:pt x="36219" y="20420"/>
                      <a:pt x="36219" y="20343"/>
                      <a:pt x="36219" y="20229"/>
                    </a:cubicBezTo>
                    <a:cubicBezTo>
                      <a:pt x="36143" y="19088"/>
                      <a:pt x="35990" y="18023"/>
                      <a:pt x="35724" y="16919"/>
                    </a:cubicBezTo>
                    <a:cubicBezTo>
                      <a:pt x="35610" y="16387"/>
                      <a:pt x="35458" y="15854"/>
                      <a:pt x="35382" y="15322"/>
                    </a:cubicBezTo>
                    <a:cubicBezTo>
                      <a:pt x="35344" y="15093"/>
                      <a:pt x="35306" y="14865"/>
                      <a:pt x="35344" y="14637"/>
                    </a:cubicBezTo>
                    <a:cubicBezTo>
                      <a:pt x="35344" y="14409"/>
                      <a:pt x="35496" y="14218"/>
                      <a:pt x="35686" y="14142"/>
                    </a:cubicBezTo>
                    <a:close/>
                    <a:moveTo>
                      <a:pt x="44460" y="19250"/>
                    </a:moveTo>
                    <a:cubicBezTo>
                      <a:pt x="44665" y="19250"/>
                      <a:pt x="44874" y="19259"/>
                      <a:pt x="45083" y="19278"/>
                    </a:cubicBezTo>
                    <a:cubicBezTo>
                      <a:pt x="45273" y="19316"/>
                      <a:pt x="45502" y="19354"/>
                      <a:pt x="45692" y="19392"/>
                    </a:cubicBezTo>
                    <a:cubicBezTo>
                      <a:pt x="45806" y="19392"/>
                      <a:pt x="45882" y="19430"/>
                      <a:pt x="45996" y="19468"/>
                    </a:cubicBezTo>
                    <a:cubicBezTo>
                      <a:pt x="46110" y="19545"/>
                      <a:pt x="46110" y="19697"/>
                      <a:pt x="46148" y="19811"/>
                    </a:cubicBezTo>
                    <a:cubicBezTo>
                      <a:pt x="46262" y="20153"/>
                      <a:pt x="46339" y="20534"/>
                      <a:pt x="46453" y="20914"/>
                    </a:cubicBezTo>
                    <a:cubicBezTo>
                      <a:pt x="45806" y="20914"/>
                      <a:pt x="45159" y="20990"/>
                      <a:pt x="44550" y="21066"/>
                    </a:cubicBezTo>
                    <a:cubicBezTo>
                      <a:pt x="43866" y="21180"/>
                      <a:pt x="43181" y="21257"/>
                      <a:pt x="42496" y="21333"/>
                    </a:cubicBezTo>
                    <a:cubicBezTo>
                      <a:pt x="41811" y="21371"/>
                      <a:pt x="41165" y="21485"/>
                      <a:pt x="40480" y="21637"/>
                    </a:cubicBezTo>
                    <a:cubicBezTo>
                      <a:pt x="39833" y="21789"/>
                      <a:pt x="39186" y="21979"/>
                      <a:pt x="38539" y="22208"/>
                    </a:cubicBezTo>
                    <a:cubicBezTo>
                      <a:pt x="37817" y="22436"/>
                      <a:pt x="37094" y="22702"/>
                      <a:pt x="36371" y="22969"/>
                    </a:cubicBezTo>
                    <a:cubicBezTo>
                      <a:pt x="36371" y="22588"/>
                      <a:pt x="36333" y="22208"/>
                      <a:pt x="36333" y="21827"/>
                    </a:cubicBezTo>
                    <a:cubicBezTo>
                      <a:pt x="36295" y="21637"/>
                      <a:pt x="36257" y="21447"/>
                      <a:pt x="36295" y="21257"/>
                    </a:cubicBezTo>
                    <a:cubicBezTo>
                      <a:pt x="36333" y="21104"/>
                      <a:pt x="36675" y="20990"/>
                      <a:pt x="36789" y="20952"/>
                    </a:cubicBezTo>
                    <a:cubicBezTo>
                      <a:pt x="37512" y="20572"/>
                      <a:pt x="38273" y="20305"/>
                      <a:pt x="39034" y="20115"/>
                    </a:cubicBezTo>
                    <a:cubicBezTo>
                      <a:pt x="39833" y="19925"/>
                      <a:pt x="40632" y="19811"/>
                      <a:pt x="41431" y="19621"/>
                    </a:cubicBezTo>
                    <a:cubicBezTo>
                      <a:pt x="42230" y="19468"/>
                      <a:pt x="43029" y="19354"/>
                      <a:pt x="43866" y="19278"/>
                    </a:cubicBezTo>
                    <a:cubicBezTo>
                      <a:pt x="44056" y="19259"/>
                      <a:pt x="44256" y="19250"/>
                      <a:pt x="44460" y="19250"/>
                    </a:cubicBezTo>
                    <a:close/>
                    <a:moveTo>
                      <a:pt x="30416" y="21771"/>
                    </a:moveTo>
                    <a:cubicBezTo>
                      <a:pt x="30988" y="21771"/>
                      <a:pt x="31389" y="22184"/>
                      <a:pt x="31730" y="22626"/>
                    </a:cubicBezTo>
                    <a:cubicBezTo>
                      <a:pt x="30931" y="22930"/>
                      <a:pt x="30170" y="23311"/>
                      <a:pt x="29447" y="23729"/>
                    </a:cubicBezTo>
                    <a:cubicBezTo>
                      <a:pt x="29371" y="23615"/>
                      <a:pt x="29257" y="23463"/>
                      <a:pt x="29143" y="23311"/>
                    </a:cubicBezTo>
                    <a:cubicBezTo>
                      <a:pt x="29104" y="23273"/>
                      <a:pt x="29066" y="23197"/>
                      <a:pt x="29066" y="23159"/>
                    </a:cubicBezTo>
                    <a:lnTo>
                      <a:pt x="29066" y="23121"/>
                    </a:lnTo>
                    <a:cubicBezTo>
                      <a:pt x="29066" y="23045"/>
                      <a:pt x="29066" y="22969"/>
                      <a:pt x="29066" y="22892"/>
                    </a:cubicBezTo>
                    <a:cubicBezTo>
                      <a:pt x="29066" y="22626"/>
                      <a:pt x="29181" y="22360"/>
                      <a:pt x="29409" y="22170"/>
                    </a:cubicBezTo>
                    <a:cubicBezTo>
                      <a:pt x="29637" y="21979"/>
                      <a:pt x="29941" y="21865"/>
                      <a:pt x="30208" y="21789"/>
                    </a:cubicBezTo>
                    <a:cubicBezTo>
                      <a:pt x="30280" y="21777"/>
                      <a:pt x="30349" y="21771"/>
                      <a:pt x="30416" y="21771"/>
                    </a:cubicBezTo>
                    <a:close/>
                    <a:moveTo>
                      <a:pt x="32081" y="23140"/>
                    </a:moveTo>
                    <a:cubicBezTo>
                      <a:pt x="32100" y="23140"/>
                      <a:pt x="32110" y="23159"/>
                      <a:pt x="32110" y="23197"/>
                    </a:cubicBezTo>
                    <a:cubicBezTo>
                      <a:pt x="32110" y="23273"/>
                      <a:pt x="32148" y="23273"/>
                      <a:pt x="32186" y="23311"/>
                    </a:cubicBezTo>
                    <a:cubicBezTo>
                      <a:pt x="32186" y="23349"/>
                      <a:pt x="32262" y="23501"/>
                      <a:pt x="32300" y="23577"/>
                    </a:cubicBezTo>
                    <a:cubicBezTo>
                      <a:pt x="32490" y="23958"/>
                      <a:pt x="32643" y="24338"/>
                      <a:pt x="32795" y="24719"/>
                    </a:cubicBezTo>
                    <a:cubicBezTo>
                      <a:pt x="32338" y="24909"/>
                      <a:pt x="31882" y="25099"/>
                      <a:pt x="31463" y="25327"/>
                    </a:cubicBezTo>
                    <a:cubicBezTo>
                      <a:pt x="31235" y="25479"/>
                      <a:pt x="31007" y="25556"/>
                      <a:pt x="30778" y="25670"/>
                    </a:cubicBezTo>
                    <a:cubicBezTo>
                      <a:pt x="30702" y="25670"/>
                      <a:pt x="30740" y="25670"/>
                      <a:pt x="30702" y="25632"/>
                    </a:cubicBezTo>
                    <a:cubicBezTo>
                      <a:pt x="30664" y="25594"/>
                      <a:pt x="30626" y="25556"/>
                      <a:pt x="30588" y="25479"/>
                    </a:cubicBezTo>
                    <a:lnTo>
                      <a:pt x="30398" y="25175"/>
                    </a:lnTo>
                    <a:cubicBezTo>
                      <a:pt x="30246" y="24947"/>
                      <a:pt x="30132" y="24719"/>
                      <a:pt x="29980" y="24528"/>
                    </a:cubicBezTo>
                    <a:cubicBezTo>
                      <a:pt x="29941" y="24452"/>
                      <a:pt x="29789" y="24300"/>
                      <a:pt x="29827" y="24224"/>
                    </a:cubicBezTo>
                    <a:cubicBezTo>
                      <a:pt x="29865" y="24148"/>
                      <a:pt x="30094" y="24072"/>
                      <a:pt x="30170" y="24034"/>
                    </a:cubicBezTo>
                    <a:cubicBezTo>
                      <a:pt x="30626" y="23805"/>
                      <a:pt x="31083" y="23577"/>
                      <a:pt x="31539" y="23387"/>
                    </a:cubicBezTo>
                    <a:cubicBezTo>
                      <a:pt x="31691" y="23311"/>
                      <a:pt x="31844" y="23235"/>
                      <a:pt x="31996" y="23197"/>
                    </a:cubicBezTo>
                    <a:cubicBezTo>
                      <a:pt x="32034" y="23159"/>
                      <a:pt x="32062" y="23140"/>
                      <a:pt x="32081" y="23140"/>
                    </a:cubicBezTo>
                    <a:close/>
                    <a:moveTo>
                      <a:pt x="32985" y="25327"/>
                    </a:moveTo>
                    <a:cubicBezTo>
                      <a:pt x="33099" y="25556"/>
                      <a:pt x="33175" y="25822"/>
                      <a:pt x="33251" y="26088"/>
                    </a:cubicBezTo>
                    <a:lnTo>
                      <a:pt x="33213" y="26088"/>
                    </a:lnTo>
                    <a:cubicBezTo>
                      <a:pt x="33289" y="26278"/>
                      <a:pt x="33327" y="26469"/>
                      <a:pt x="33403" y="26659"/>
                    </a:cubicBezTo>
                    <a:cubicBezTo>
                      <a:pt x="33442" y="26735"/>
                      <a:pt x="33442" y="26811"/>
                      <a:pt x="33442" y="26887"/>
                    </a:cubicBezTo>
                    <a:cubicBezTo>
                      <a:pt x="33442" y="26925"/>
                      <a:pt x="33289" y="26925"/>
                      <a:pt x="33251" y="26963"/>
                    </a:cubicBezTo>
                    <a:cubicBezTo>
                      <a:pt x="32909" y="27077"/>
                      <a:pt x="32605" y="27229"/>
                      <a:pt x="32262" y="27382"/>
                    </a:cubicBezTo>
                    <a:cubicBezTo>
                      <a:pt x="32110" y="27420"/>
                      <a:pt x="31920" y="27496"/>
                      <a:pt x="31768" y="27534"/>
                    </a:cubicBezTo>
                    <a:lnTo>
                      <a:pt x="31653" y="27572"/>
                    </a:lnTo>
                    <a:cubicBezTo>
                      <a:pt x="31642" y="27583"/>
                      <a:pt x="31634" y="27588"/>
                      <a:pt x="31629" y="27588"/>
                    </a:cubicBezTo>
                    <a:cubicBezTo>
                      <a:pt x="31615" y="27588"/>
                      <a:pt x="31615" y="27561"/>
                      <a:pt x="31615" y="27534"/>
                    </a:cubicBezTo>
                    <a:cubicBezTo>
                      <a:pt x="31539" y="27420"/>
                      <a:pt x="31539" y="27344"/>
                      <a:pt x="31501" y="27268"/>
                    </a:cubicBezTo>
                    <a:cubicBezTo>
                      <a:pt x="31349" y="26925"/>
                      <a:pt x="31197" y="26583"/>
                      <a:pt x="31007" y="26278"/>
                    </a:cubicBezTo>
                    <a:cubicBezTo>
                      <a:pt x="31653" y="25936"/>
                      <a:pt x="32338" y="25594"/>
                      <a:pt x="32985" y="25327"/>
                    </a:cubicBezTo>
                    <a:close/>
                    <a:moveTo>
                      <a:pt x="33632" y="27458"/>
                    </a:moveTo>
                    <a:cubicBezTo>
                      <a:pt x="33708" y="27800"/>
                      <a:pt x="33784" y="28104"/>
                      <a:pt x="33860" y="28409"/>
                    </a:cubicBezTo>
                    <a:lnTo>
                      <a:pt x="33860" y="28447"/>
                    </a:lnTo>
                    <a:lnTo>
                      <a:pt x="33974" y="28865"/>
                    </a:lnTo>
                    <a:cubicBezTo>
                      <a:pt x="33974" y="28941"/>
                      <a:pt x="34012" y="29018"/>
                      <a:pt x="34012" y="29094"/>
                    </a:cubicBezTo>
                    <a:cubicBezTo>
                      <a:pt x="34012" y="29170"/>
                      <a:pt x="34012" y="29208"/>
                      <a:pt x="33936" y="29246"/>
                    </a:cubicBezTo>
                    <a:cubicBezTo>
                      <a:pt x="33365" y="29436"/>
                      <a:pt x="32795" y="29588"/>
                      <a:pt x="32186" y="29702"/>
                    </a:cubicBezTo>
                    <a:cubicBezTo>
                      <a:pt x="32148" y="29398"/>
                      <a:pt x="32072" y="29094"/>
                      <a:pt x="31996" y="28827"/>
                    </a:cubicBezTo>
                    <a:lnTo>
                      <a:pt x="31882" y="28409"/>
                    </a:lnTo>
                    <a:cubicBezTo>
                      <a:pt x="31844" y="28333"/>
                      <a:pt x="31806" y="28257"/>
                      <a:pt x="31806" y="28181"/>
                    </a:cubicBezTo>
                    <a:cubicBezTo>
                      <a:pt x="31806" y="28143"/>
                      <a:pt x="31996" y="28104"/>
                      <a:pt x="31996" y="28104"/>
                    </a:cubicBezTo>
                    <a:cubicBezTo>
                      <a:pt x="32567" y="27914"/>
                      <a:pt x="33061" y="27648"/>
                      <a:pt x="33632" y="27458"/>
                    </a:cubicBezTo>
                    <a:close/>
                    <a:moveTo>
                      <a:pt x="34126" y="29816"/>
                    </a:moveTo>
                    <a:cubicBezTo>
                      <a:pt x="34126" y="30007"/>
                      <a:pt x="34164" y="30197"/>
                      <a:pt x="34126" y="30425"/>
                    </a:cubicBezTo>
                    <a:cubicBezTo>
                      <a:pt x="34126" y="30806"/>
                      <a:pt x="33898" y="31148"/>
                      <a:pt x="33518" y="31300"/>
                    </a:cubicBezTo>
                    <a:cubicBezTo>
                      <a:pt x="33365" y="31376"/>
                      <a:pt x="33137" y="31414"/>
                      <a:pt x="32947" y="31414"/>
                    </a:cubicBezTo>
                    <a:cubicBezTo>
                      <a:pt x="32860" y="31414"/>
                      <a:pt x="32748" y="31389"/>
                      <a:pt x="32640" y="31389"/>
                    </a:cubicBezTo>
                    <a:cubicBezTo>
                      <a:pt x="32559" y="31389"/>
                      <a:pt x="32480" y="31403"/>
                      <a:pt x="32414" y="31452"/>
                    </a:cubicBezTo>
                    <a:cubicBezTo>
                      <a:pt x="32414" y="31186"/>
                      <a:pt x="32376" y="30920"/>
                      <a:pt x="32338" y="30653"/>
                    </a:cubicBezTo>
                    <a:cubicBezTo>
                      <a:pt x="32338" y="30577"/>
                      <a:pt x="32338" y="30501"/>
                      <a:pt x="32300" y="30425"/>
                    </a:cubicBezTo>
                    <a:cubicBezTo>
                      <a:pt x="32300" y="30349"/>
                      <a:pt x="32300" y="30387"/>
                      <a:pt x="32376" y="30349"/>
                    </a:cubicBezTo>
                    <a:cubicBezTo>
                      <a:pt x="32490" y="30311"/>
                      <a:pt x="32605" y="30273"/>
                      <a:pt x="32719" y="30235"/>
                    </a:cubicBezTo>
                    <a:cubicBezTo>
                      <a:pt x="33213" y="30121"/>
                      <a:pt x="33670" y="29969"/>
                      <a:pt x="34126" y="29816"/>
                    </a:cubicBezTo>
                    <a:close/>
                    <a:moveTo>
                      <a:pt x="4490" y="30539"/>
                    </a:moveTo>
                    <a:quadBezTo>
                      <a:pt x="4642" y="30539"/>
                      <a:pt x="4680" y="30653"/>
                    </a:quadBezTo>
                    <a:cubicBezTo>
                      <a:pt x="4680" y="31224"/>
                      <a:pt x="4680" y="31795"/>
                      <a:pt x="4680" y="32365"/>
                    </a:cubicBezTo>
                    <a:cubicBezTo>
                      <a:pt x="4680" y="32403"/>
                      <a:pt x="4718" y="32556"/>
                      <a:pt x="4680" y="32594"/>
                    </a:cubicBezTo>
                    <a:lnTo>
                      <a:pt x="4452" y="32594"/>
                    </a:lnTo>
                    <a:lnTo>
                      <a:pt x="4071" y="32708"/>
                    </a:lnTo>
                    <a:lnTo>
                      <a:pt x="3196" y="32936"/>
                    </a:lnTo>
                    <a:cubicBezTo>
                      <a:pt x="3196" y="32898"/>
                      <a:pt x="3196" y="32860"/>
                      <a:pt x="3234" y="32822"/>
                    </a:cubicBezTo>
                    <a:lnTo>
                      <a:pt x="3234" y="32784"/>
                    </a:lnTo>
                    <a:cubicBezTo>
                      <a:pt x="3272" y="32251"/>
                      <a:pt x="3425" y="31719"/>
                      <a:pt x="3615" y="31186"/>
                    </a:cubicBezTo>
                    <a:cubicBezTo>
                      <a:pt x="3729" y="30958"/>
                      <a:pt x="3881" y="30768"/>
                      <a:pt x="4109" y="30653"/>
                    </a:cubicBezTo>
                    <a:cubicBezTo>
                      <a:pt x="4224" y="30577"/>
                      <a:pt x="4376" y="30539"/>
                      <a:pt x="4490" y="30539"/>
                    </a:cubicBezTo>
                    <a:close/>
                    <a:moveTo>
                      <a:pt x="4756" y="33202"/>
                    </a:moveTo>
                    <a:cubicBezTo>
                      <a:pt x="4794" y="33887"/>
                      <a:pt x="4870" y="34534"/>
                      <a:pt x="4984" y="35181"/>
                    </a:cubicBezTo>
                    <a:cubicBezTo>
                      <a:pt x="4870" y="35181"/>
                      <a:pt x="4718" y="35219"/>
                      <a:pt x="4604" y="35257"/>
                    </a:cubicBezTo>
                    <a:lnTo>
                      <a:pt x="4376" y="35295"/>
                    </a:lnTo>
                    <a:lnTo>
                      <a:pt x="4224" y="35333"/>
                    </a:lnTo>
                    <a:cubicBezTo>
                      <a:pt x="3843" y="35409"/>
                      <a:pt x="3463" y="35447"/>
                      <a:pt x="3044" y="35561"/>
                    </a:cubicBezTo>
                    <a:cubicBezTo>
                      <a:pt x="3044" y="35181"/>
                      <a:pt x="3044" y="34762"/>
                      <a:pt x="3044" y="34382"/>
                    </a:cubicBezTo>
                    <a:lnTo>
                      <a:pt x="3044" y="34344"/>
                    </a:lnTo>
                    <a:cubicBezTo>
                      <a:pt x="3044" y="34154"/>
                      <a:pt x="3082" y="33963"/>
                      <a:pt x="3082" y="33773"/>
                    </a:cubicBezTo>
                    <a:cubicBezTo>
                      <a:pt x="3120" y="33545"/>
                      <a:pt x="3082" y="33583"/>
                      <a:pt x="3272" y="33545"/>
                    </a:cubicBezTo>
                    <a:lnTo>
                      <a:pt x="3577" y="33469"/>
                    </a:lnTo>
                    <a:cubicBezTo>
                      <a:pt x="3957" y="33355"/>
                      <a:pt x="4338" y="33278"/>
                      <a:pt x="4756" y="33202"/>
                    </a:cubicBezTo>
                    <a:close/>
                    <a:moveTo>
                      <a:pt x="37170" y="23349"/>
                    </a:moveTo>
                    <a:cubicBezTo>
                      <a:pt x="37360" y="25289"/>
                      <a:pt x="37398" y="27268"/>
                      <a:pt x="37284" y="29246"/>
                    </a:cubicBezTo>
                    <a:cubicBezTo>
                      <a:pt x="37170" y="30273"/>
                      <a:pt x="37132" y="31376"/>
                      <a:pt x="36980" y="32403"/>
                    </a:cubicBezTo>
                    <a:cubicBezTo>
                      <a:pt x="36827" y="33393"/>
                      <a:pt x="36561" y="34382"/>
                      <a:pt x="36219" y="35333"/>
                    </a:cubicBezTo>
                    <a:cubicBezTo>
                      <a:pt x="36143" y="35599"/>
                      <a:pt x="36029" y="35865"/>
                      <a:pt x="35914" y="36132"/>
                    </a:cubicBezTo>
                    <a:cubicBezTo>
                      <a:pt x="35838" y="36284"/>
                      <a:pt x="35800" y="36398"/>
                      <a:pt x="35724" y="36512"/>
                    </a:cubicBezTo>
                    <a:cubicBezTo>
                      <a:pt x="35686" y="36626"/>
                      <a:pt x="35610" y="36817"/>
                      <a:pt x="35534" y="36855"/>
                    </a:cubicBezTo>
                    <a:cubicBezTo>
                      <a:pt x="35502" y="36870"/>
                      <a:pt x="35477" y="36880"/>
                      <a:pt x="35454" y="36880"/>
                    </a:cubicBezTo>
                    <a:cubicBezTo>
                      <a:pt x="35420" y="36880"/>
                      <a:pt x="35388" y="36861"/>
                      <a:pt x="35344" y="36817"/>
                    </a:cubicBezTo>
                    <a:lnTo>
                      <a:pt x="35077" y="36512"/>
                    </a:lnTo>
                    <a:cubicBezTo>
                      <a:pt x="34887" y="36284"/>
                      <a:pt x="34659" y="36056"/>
                      <a:pt x="34469" y="35827"/>
                    </a:cubicBezTo>
                    <a:cubicBezTo>
                      <a:pt x="34507" y="35789"/>
                      <a:pt x="34545" y="35713"/>
                      <a:pt x="34545" y="35637"/>
                    </a:cubicBezTo>
                    <a:cubicBezTo>
                      <a:pt x="34583" y="35561"/>
                      <a:pt x="34621" y="35485"/>
                      <a:pt x="34697" y="35409"/>
                    </a:cubicBezTo>
                    <a:cubicBezTo>
                      <a:pt x="34811" y="35257"/>
                      <a:pt x="34887" y="35067"/>
                      <a:pt x="34963" y="34838"/>
                    </a:cubicBezTo>
                    <a:cubicBezTo>
                      <a:pt x="35077" y="34496"/>
                      <a:pt x="35192" y="34115"/>
                      <a:pt x="35306" y="33735"/>
                    </a:cubicBezTo>
                    <a:cubicBezTo>
                      <a:pt x="35572" y="32936"/>
                      <a:pt x="35838" y="32099"/>
                      <a:pt x="36029" y="31262"/>
                    </a:cubicBezTo>
                    <a:cubicBezTo>
                      <a:pt x="36371" y="29474"/>
                      <a:pt x="36523" y="27686"/>
                      <a:pt x="36447" y="25860"/>
                    </a:cubicBezTo>
                    <a:cubicBezTo>
                      <a:pt x="36447" y="25365"/>
                      <a:pt x="36447" y="24871"/>
                      <a:pt x="36447" y="24338"/>
                    </a:cubicBezTo>
                    <a:lnTo>
                      <a:pt x="36447" y="23958"/>
                    </a:lnTo>
                    <a:cubicBezTo>
                      <a:pt x="36447" y="23844"/>
                      <a:pt x="36371" y="23653"/>
                      <a:pt x="36447" y="23615"/>
                    </a:cubicBezTo>
                    <a:cubicBezTo>
                      <a:pt x="36485" y="23615"/>
                      <a:pt x="36713" y="23501"/>
                      <a:pt x="36789" y="23501"/>
                    </a:cubicBezTo>
                    <a:cubicBezTo>
                      <a:pt x="36866" y="23463"/>
                      <a:pt x="37056" y="23387"/>
                      <a:pt x="37170" y="23349"/>
                    </a:cubicBezTo>
                    <a:close/>
                    <a:moveTo>
                      <a:pt x="5018" y="35818"/>
                    </a:moveTo>
                    <a:cubicBezTo>
                      <a:pt x="5061" y="35818"/>
                      <a:pt x="5099" y="35827"/>
                      <a:pt x="5137" y="35865"/>
                    </a:cubicBezTo>
                    <a:cubicBezTo>
                      <a:pt x="5175" y="35980"/>
                      <a:pt x="5175" y="36094"/>
                      <a:pt x="5175" y="36208"/>
                    </a:cubicBezTo>
                    <a:cubicBezTo>
                      <a:pt x="5251" y="36664"/>
                      <a:pt x="5365" y="37121"/>
                      <a:pt x="5479" y="37539"/>
                    </a:cubicBezTo>
                    <a:lnTo>
                      <a:pt x="5441" y="37539"/>
                    </a:lnTo>
                    <a:cubicBezTo>
                      <a:pt x="5416" y="37539"/>
                      <a:pt x="5289" y="37573"/>
                      <a:pt x="5275" y="37573"/>
                    </a:cubicBezTo>
                    <a:cubicBezTo>
                      <a:pt x="5268" y="37573"/>
                      <a:pt x="5289" y="37565"/>
                      <a:pt x="5365" y="37539"/>
                    </a:cubicBezTo>
                    <a:lnTo>
                      <a:pt x="5365" y="37539"/>
                    </a:lnTo>
                    <a:cubicBezTo>
                      <a:pt x="4946" y="37616"/>
                      <a:pt x="4604" y="37730"/>
                      <a:pt x="4224" y="37844"/>
                    </a:cubicBezTo>
                    <a:cubicBezTo>
                      <a:pt x="4033" y="37882"/>
                      <a:pt x="3843" y="37920"/>
                      <a:pt x="3653" y="37958"/>
                    </a:cubicBezTo>
                    <a:cubicBezTo>
                      <a:pt x="3577" y="37996"/>
                      <a:pt x="3463" y="37996"/>
                      <a:pt x="3387" y="37996"/>
                    </a:cubicBezTo>
                    <a:cubicBezTo>
                      <a:pt x="3355" y="38012"/>
                      <a:pt x="3330" y="38021"/>
                      <a:pt x="3312" y="38021"/>
                    </a:cubicBezTo>
                    <a:cubicBezTo>
                      <a:pt x="3286" y="38021"/>
                      <a:pt x="3272" y="38002"/>
                      <a:pt x="3272" y="37958"/>
                    </a:cubicBezTo>
                    <a:cubicBezTo>
                      <a:pt x="3272" y="37920"/>
                      <a:pt x="3272" y="37882"/>
                      <a:pt x="3272" y="37844"/>
                    </a:cubicBezTo>
                    <a:cubicBezTo>
                      <a:pt x="3196" y="37349"/>
                      <a:pt x="3120" y="36855"/>
                      <a:pt x="3120" y="36322"/>
                    </a:cubicBezTo>
                    <a:cubicBezTo>
                      <a:pt x="3120" y="36208"/>
                      <a:pt x="3120" y="36170"/>
                      <a:pt x="3234" y="36132"/>
                    </a:cubicBezTo>
                    <a:lnTo>
                      <a:pt x="3615" y="36056"/>
                    </a:lnTo>
                    <a:lnTo>
                      <a:pt x="4376" y="35904"/>
                    </a:lnTo>
                    <a:lnTo>
                      <a:pt x="4566" y="35865"/>
                    </a:lnTo>
                    <a:cubicBezTo>
                      <a:pt x="4680" y="35865"/>
                      <a:pt x="4794" y="35827"/>
                      <a:pt x="4870" y="35827"/>
                    </a:cubicBezTo>
                    <a:cubicBezTo>
                      <a:pt x="4927" y="35827"/>
                      <a:pt x="4975" y="35818"/>
                      <a:pt x="5018" y="35818"/>
                    </a:cubicBezTo>
                    <a:close/>
                    <a:moveTo>
                      <a:pt x="5573" y="38137"/>
                    </a:moveTo>
                    <a:cubicBezTo>
                      <a:pt x="5586" y="38137"/>
                      <a:pt x="5593" y="38141"/>
                      <a:pt x="5593" y="38148"/>
                    </a:cubicBezTo>
                    <a:cubicBezTo>
                      <a:pt x="5669" y="38262"/>
                      <a:pt x="5669" y="38376"/>
                      <a:pt x="5707" y="38529"/>
                    </a:cubicBezTo>
                    <a:lnTo>
                      <a:pt x="5707" y="38491"/>
                    </a:lnTo>
                    <a:cubicBezTo>
                      <a:pt x="5783" y="38719"/>
                      <a:pt x="5821" y="38985"/>
                      <a:pt x="5898" y="39213"/>
                    </a:cubicBezTo>
                    <a:cubicBezTo>
                      <a:pt x="5251" y="39328"/>
                      <a:pt x="4642" y="39594"/>
                      <a:pt x="3957" y="39784"/>
                    </a:cubicBezTo>
                    <a:cubicBezTo>
                      <a:pt x="3729" y="39404"/>
                      <a:pt x="3577" y="39023"/>
                      <a:pt x="3463" y="38643"/>
                    </a:cubicBezTo>
                    <a:cubicBezTo>
                      <a:pt x="3805" y="38567"/>
                      <a:pt x="4147" y="38491"/>
                      <a:pt x="4490" y="38414"/>
                    </a:cubicBezTo>
                    <a:lnTo>
                      <a:pt x="4984" y="38300"/>
                    </a:lnTo>
                    <a:lnTo>
                      <a:pt x="5213" y="38224"/>
                    </a:lnTo>
                    <a:cubicBezTo>
                      <a:pt x="5243" y="38224"/>
                      <a:pt x="5468" y="38176"/>
                      <a:pt x="5440" y="38176"/>
                    </a:cubicBezTo>
                    <a:cubicBezTo>
                      <a:pt x="5435" y="38176"/>
                      <a:pt x="5419" y="38178"/>
                      <a:pt x="5388" y="38182"/>
                    </a:cubicBezTo>
                    <a:lnTo>
                      <a:pt x="5388" y="38182"/>
                    </a:lnTo>
                    <a:cubicBezTo>
                      <a:pt x="5437" y="38171"/>
                      <a:pt x="5532" y="38137"/>
                      <a:pt x="5573" y="38137"/>
                    </a:cubicBezTo>
                    <a:close/>
                    <a:moveTo>
                      <a:pt x="46507" y="21517"/>
                    </a:moveTo>
                    <a:cubicBezTo>
                      <a:pt x="46535" y="21517"/>
                      <a:pt x="46544" y="21530"/>
                      <a:pt x="46567" y="21599"/>
                    </a:cubicBezTo>
                    <a:cubicBezTo>
                      <a:pt x="46605" y="21751"/>
                      <a:pt x="46643" y="21865"/>
                      <a:pt x="46643" y="22017"/>
                    </a:cubicBezTo>
                    <a:cubicBezTo>
                      <a:pt x="46681" y="22284"/>
                      <a:pt x="46719" y="22588"/>
                      <a:pt x="46757" y="22854"/>
                    </a:cubicBezTo>
                    <a:cubicBezTo>
                      <a:pt x="47023" y="25327"/>
                      <a:pt x="47023" y="27800"/>
                      <a:pt x="46757" y="30235"/>
                    </a:cubicBezTo>
                    <a:cubicBezTo>
                      <a:pt x="46453" y="32594"/>
                      <a:pt x="45578" y="34914"/>
                      <a:pt x="44703" y="37121"/>
                    </a:cubicBezTo>
                    <a:cubicBezTo>
                      <a:pt x="44170" y="38376"/>
                      <a:pt x="43561" y="39594"/>
                      <a:pt x="42838" y="40773"/>
                    </a:cubicBezTo>
                    <a:cubicBezTo>
                      <a:pt x="42230" y="40012"/>
                      <a:pt x="41659" y="39175"/>
                      <a:pt x="41050" y="38414"/>
                    </a:cubicBezTo>
                    <a:cubicBezTo>
                      <a:pt x="40404" y="37654"/>
                      <a:pt x="39681" y="36893"/>
                      <a:pt x="38920" y="36170"/>
                    </a:cubicBezTo>
                    <a:cubicBezTo>
                      <a:pt x="38616" y="35865"/>
                      <a:pt x="38235" y="35561"/>
                      <a:pt x="37855" y="35295"/>
                    </a:cubicBezTo>
                    <a:cubicBezTo>
                      <a:pt x="37702" y="35181"/>
                      <a:pt x="37512" y="35105"/>
                      <a:pt x="37284" y="34990"/>
                    </a:cubicBezTo>
                    <a:lnTo>
                      <a:pt x="37132" y="34914"/>
                    </a:lnTo>
                    <a:cubicBezTo>
                      <a:pt x="37018" y="34876"/>
                      <a:pt x="37056" y="34914"/>
                      <a:pt x="37056" y="34800"/>
                    </a:cubicBezTo>
                    <a:cubicBezTo>
                      <a:pt x="37094" y="34686"/>
                      <a:pt x="37132" y="34534"/>
                      <a:pt x="37170" y="34420"/>
                    </a:cubicBezTo>
                    <a:cubicBezTo>
                      <a:pt x="37436" y="33469"/>
                      <a:pt x="37626" y="32480"/>
                      <a:pt x="37702" y="31490"/>
                    </a:cubicBezTo>
                    <a:cubicBezTo>
                      <a:pt x="37931" y="29436"/>
                      <a:pt x="38007" y="27382"/>
                      <a:pt x="37931" y="25327"/>
                    </a:cubicBezTo>
                    <a:cubicBezTo>
                      <a:pt x="37931" y="24833"/>
                      <a:pt x="37893" y="24376"/>
                      <a:pt x="37817" y="23882"/>
                    </a:cubicBezTo>
                    <a:cubicBezTo>
                      <a:pt x="37779" y="23653"/>
                      <a:pt x="37779" y="23425"/>
                      <a:pt x="37779" y="23159"/>
                    </a:cubicBezTo>
                    <a:cubicBezTo>
                      <a:pt x="37817" y="23083"/>
                      <a:pt x="37779" y="23121"/>
                      <a:pt x="37855" y="23083"/>
                    </a:cubicBezTo>
                    <a:cubicBezTo>
                      <a:pt x="37931" y="23045"/>
                      <a:pt x="37969" y="23045"/>
                      <a:pt x="38045" y="23007"/>
                    </a:cubicBezTo>
                    <a:cubicBezTo>
                      <a:pt x="38159" y="22969"/>
                      <a:pt x="38273" y="22930"/>
                      <a:pt x="38425" y="22892"/>
                    </a:cubicBezTo>
                    <a:cubicBezTo>
                      <a:pt x="39338" y="22550"/>
                      <a:pt x="40289" y="22284"/>
                      <a:pt x="41279" y="22094"/>
                    </a:cubicBezTo>
                    <a:cubicBezTo>
                      <a:pt x="41811" y="21979"/>
                      <a:pt x="42382" y="21941"/>
                      <a:pt x="42953" y="21903"/>
                    </a:cubicBezTo>
                    <a:cubicBezTo>
                      <a:pt x="43523" y="21827"/>
                      <a:pt x="44056" y="21751"/>
                      <a:pt x="44627" y="21675"/>
                    </a:cubicBezTo>
                    <a:cubicBezTo>
                      <a:pt x="45197" y="21561"/>
                      <a:pt x="45730" y="21523"/>
                      <a:pt x="46262" y="21523"/>
                    </a:cubicBezTo>
                    <a:lnTo>
                      <a:pt x="46415" y="21523"/>
                    </a:lnTo>
                    <a:cubicBezTo>
                      <a:pt x="46460" y="21523"/>
                      <a:pt x="46488" y="21517"/>
                      <a:pt x="46507" y="21517"/>
                    </a:cubicBezTo>
                    <a:close/>
                    <a:moveTo>
                      <a:pt x="6050" y="39784"/>
                    </a:moveTo>
                    <a:cubicBezTo>
                      <a:pt x="6164" y="39784"/>
                      <a:pt x="6164" y="39936"/>
                      <a:pt x="6202" y="40012"/>
                    </a:cubicBezTo>
                    <a:cubicBezTo>
                      <a:pt x="6240" y="40126"/>
                      <a:pt x="6278" y="40241"/>
                      <a:pt x="6240" y="40355"/>
                    </a:cubicBezTo>
                    <a:cubicBezTo>
                      <a:pt x="6202" y="40507"/>
                      <a:pt x="6126" y="40659"/>
                      <a:pt x="5974" y="40773"/>
                    </a:cubicBezTo>
                    <a:cubicBezTo>
                      <a:pt x="5890" y="40836"/>
                      <a:pt x="5783" y="40864"/>
                      <a:pt x="5678" y="40864"/>
                    </a:cubicBezTo>
                    <a:cubicBezTo>
                      <a:pt x="5593" y="40864"/>
                      <a:pt x="5509" y="40845"/>
                      <a:pt x="5441" y="40811"/>
                    </a:cubicBezTo>
                    <a:cubicBezTo>
                      <a:pt x="5023" y="40773"/>
                      <a:pt x="4642" y="40583"/>
                      <a:pt x="4376" y="40317"/>
                    </a:cubicBezTo>
                    <a:cubicBezTo>
                      <a:pt x="4718" y="40203"/>
                      <a:pt x="5023" y="40088"/>
                      <a:pt x="5327" y="39974"/>
                    </a:cubicBezTo>
                    <a:cubicBezTo>
                      <a:pt x="5479" y="39936"/>
                      <a:pt x="5593" y="39898"/>
                      <a:pt x="5745" y="39860"/>
                    </a:cubicBezTo>
                    <a:lnTo>
                      <a:pt x="6050" y="39784"/>
                    </a:lnTo>
                    <a:close/>
                    <a:moveTo>
                      <a:pt x="16322" y="15246"/>
                    </a:moveTo>
                    <a:cubicBezTo>
                      <a:pt x="16588" y="15284"/>
                      <a:pt x="16816" y="15360"/>
                      <a:pt x="17083" y="15398"/>
                    </a:cubicBezTo>
                    <a:lnTo>
                      <a:pt x="17463" y="15436"/>
                    </a:lnTo>
                    <a:cubicBezTo>
                      <a:pt x="17615" y="15474"/>
                      <a:pt x="17729" y="15474"/>
                      <a:pt x="17881" y="15474"/>
                    </a:cubicBezTo>
                    <a:cubicBezTo>
                      <a:pt x="17958" y="15474"/>
                      <a:pt x="17958" y="15436"/>
                      <a:pt x="17996" y="15398"/>
                    </a:cubicBezTo>
                    <a:lnTo>
                      <a:pt x="18072" y="15360"/>
                    </a:lnTo>
                    <a:lnTo>
                      <a:pt x="18224" y="15398"/>
                    </a:lnTo>
                    <a:lnTo>
                      <a:pt x="18566" y="15436"/>
                    </a:lnTo>
                    <a:cubicBezTo>
                      <a:pt x="18871" y="15474"/>
                      <a:pt x="19137" y="15550"/>
                      <a:pt x="19403" y="15588"/>
                    </a:cubicBezTo>
                    <a:cubicBezTo>
                      <a:pt x="19936" y="15702"/>
                      <a:pt x="20468" y="15892"/>
                      <a:pt x="20963" y="16159"/>
                    </a:cubicBezTo>
                    <a:cubicBezTo>
                      <a:pt x="21420" y="16425"/>
                      <a:pt x="21914" y="16691"/>
                      <a:pt x="22409" y="16996"/>
                    </a:cubicBezTo>
                    <a:cubicBezTo>
                      <a:pt x="22827" y="17300"/>
                      <a:pt x="23246" y="17604"/>
                      <a:pt x="23626" y="17947"/>
                    </a:cubicBezTo>
                    <a:cubicBezTo>
                      <a:pt x="24501" y="18670"/>
                      <a:pt x="25300" y="19430"/>
                      <a:pt x="26023" y="20267"/>
                    </a:cubicBezTo>
                    <a:cubicBezTo>
                      <a:pt x="27507" y="21979"/>
                      <a:pt x="28838" y="23805"/>
                      <a:pt x="30056" y="25708"/>
                    </a:cubicBezTo>
                    <a:cubicBezTo>
                      <a:pt x="31197" y="27572"/>
                      <a:pt x="31844" y="29740"/>
                      <a:pt x="31844" y="31909"/>
                    </a:cubicBezTo>
                    <a:cubicBezTo>
                      <a:pt x="31844" y="32175"/>
                      <a:pt x="31806" y="32442"/>
                      <a:pt x="31768" y="32670"/>
                    </a:cubicBezTo>
                    <a:cubicBezTo>
                      <a:pt x="31691" y="32898"/>
                      <a:pt x="31501" y="33164"/>
                      <a:pt x="31501" y="33355"/>
                    </a:cubicBezTo>
                    <a:cubicBezTo>
                      <a:pt x="31501" y="33469"/>
                      <a:pt x="31615" y="33545"/>
                      <a:pt x="31577" y="33621"/>
                    </a:cubicBezTo>
                    <a:cubicBezTo>
                      <a:pt x="31577" y="33697"/>
                      <a:pt x="31425" y="33849"/>
                      <a:pt x="31349" y="33887"/>
                    </a:cubicBezTo>
                    <a:cubicBezTo>
                      <a:pt x="31197" y="34115"/>
                      <a:pt x="30969" y="34306"/>
                      <a:pt x="30778" y="34458"/>
                    </a:cubicBezTo>
                    <a:cubicBezTo>
                      <a:pt x="29941" y="35219"/>
                      <a:pt x="29028" y="35865"/>
                      <a:pt x="28077" y="36398"/>
                    </a:cubicBezTo>
                    <a:cubicBezTo>
                      <a:pt x="27088" y="37007"/>
                      <a:pt x="26061" y="37501"/>
                      <a:pt x="25034" y="37958"/>
                    </a:cubicBezTo>
                    <a:cubicBezTo>
                      <a:pt x="23969" y="38338"/>
                      <a:pt x="22865" y="38681"/>
                      <a:pt x="21800" y="39023"/>
                    </a:cubicBezTo>
                    <a:cubicBezTo>
                      <a:pt x="19555" y="39746"/>
                      <a:pt x="17349" y="40431"/>
                      <a:pt x="15066" y="40925"/>
                    </a:cubicBezTo>
                    <a:cubicBezTo>
                      <a:pt x="14001" y="41192"/>
                      <a:pt x="12898" y="41382"/>
                      <a:pt x="11794" y="41496"/>
                    </a:cubicBezTo>
                    <a:cubicBezTo>
                      <a:pt x="11399" y="41555"/>
                      <a:pt x="10992" y="41585"/>
                      <a:pt x="10582" y="41585"/>
                    </a:cubicBezTo>
                    <a:cubicBezTo>
                      <a:pt x="9929" y="41585"/>
                      <a:pt x="9268" y="41508"/>
                      <a:pt x="8637" y="41344"/>
                    </a:cubicBezTo>
                    <a:cubicBezTo>
                      <a:pt x="8408" y="41268"/>
                      <a:pt x="8142" y="41154"/>
                      <a:pt x="7914" y="41040"/>
                    </a:cubicBezTo>
                    <a:cubicBezTo>
                      <a:pt x="7798" y="40993"/>
                      <a:pt x="7669" y="40919"/>
                      <a:pt x="7542" y="40919"/>
                    </a:cubicBezTo>
                    <a:cubicBezTo>
                      <a:pt x="7460" y="40919"/>
                      <a:pt x="7380" y="40950"/>
                      <a:pt x="7305" y="41040"/>
                    </a:cubicBezTo>
                    <a:cubicBezTo>
                      <a:pt x="7001" y="40393"/>
                      <a:pt x="6734" y="39746"/>
                      <a:pt x="6544" y="39023"/>
                    </a:cubicBezTo>
                    <a:cubicBezTo>
                      <a:pt x="6316" y="38338"/>
                      <a:pt x="6126" y="37616"/>
                      <a:pt x="5974" y="36893"/>
                    </a:cubicBezTo>
                    <a:cubicBezTo>
                      <a:pt x="5669" y="35485"/>
                      <a:pt x="5441" y="34001"/>
                      <a:pt x="5365" y="32556"/>
                    </a:cubicBezTo>
                    <a:cubicBezTo>
                      <a:pt x="5289" y="31757"/>
                      <a:pt x="5289" y="30958"/>
                      <a:pt x="5289" y="30159"/>
                    </a:cubicBezTo>
                    <a:lnTo>
                      <a:pt x="5289" y="30121"/>
                    </a:lnTo>
                    <a:cubicBezTo>
                      <a:pt x="5327" y="28257"/>
                      <a:pt x="5669" y="26392"/>
                      <a:pt x="6240" y="24604"/>
                    </a:cubicBezTo>
                    <a:cubicBezTo>
                      <a:pt x="6392" y="24072"/>
                      <a:pt x="6620" y="23577"/>
                      <a:pt x="6811" y="23083"/>
                    </a:cubicBezTo>
                    <a:cubicBezTo>
                      <a:pt x="7039" y="22550"/>
                      <a:pt x="7267" y="22055"/>
                      <a:pt x="7533" y="21599"/>
                    </a:cubicBezTo>
                    <a:cubicBezTo>
                      <a:pt x="8066" y="20648"/>
                      <a:pt x="8713" y="19773"/>
                      <a:pt x="9436" y="18936"/>
                    </a:cubicBezTo>
                    <a:cubicBezTo>
                      <a:pt x="10120" y="18175"/>
                      <a:pt x="10881" y="17490"/>
                      <a:pt x="11756" y="16919"/>
                    </a:cubicBezTo>
                    <a:cubicBezTo>
                      <a:pt x="12213" y="16615"/>
                      <a:pt x="12669" y="16311"/>
                      <a:pt x="13164" y="16083"/>
                    </a:cubicBezTo>
                    <a:cubicBezTo>
                      <a:pt x="13659" y="15854"/>
                      <a:pt x="14229" y="15626"/>
                      <a:pt x="14762" y="15474"/>
                    </a:cubicBezTo>
                    <a:cubicBezTo>
                      <a:pt x="15256" y="15322"/>
                      <a:pt x="15789" y="15246"/>
                      <a:pt x="16322" y="15246"/>
                    </a:cubicBezTo>
                    <a:close/>
                    <a:moveTo>
                      <a:pt x="36827" y="35485"/>
                    </a:moveTo>
                    <a:cubicBezTo>
                      <a:pt x="36980" y="35561"/>
                      <a:pt x="37132" y="35599"/>
                      <a:pt x="37246" y="35675"/>
                    </a:cubicBezTo>
                    <a:lnTo>
                      <a:pt x="37474" y="35789"/>
                    </a:lnTo>
                    <a:lnTo>
                      <a:pt x="37588" y="35904"/>
                    </a:lnTo>
                    <a:cubicBezTo>
                      <a:pt x="38577" y="36664"/>
                      <a:pt x="39453" y="37539"/>
                      <a:pt x="40289" y="38529"/>
                    </a:cubicBezTo>
                    <a:cubicBezTo>
                      <a:pt x="40708" y="38985"/>
                      <a:pt x="41088" y="39518"/>
                      <a:pt x="41469" y="40050"/>
                    </a:cubicBezTo>
                    <a:cubicBezTo>
                      <a:pt x="41659" y="40279"/>
                      <a:pt x="41811" y="40545"/>
                      <a:pt x="42001" y="40773"/>
                    </a:cubicBezTo>
                    <a:cubicBezTo>
                      <a:pt x="42078" y="40849"/>
                      <a:pt x="42154" y="40963"/>
                      <a:pt x="42230" y="41040"/>
                    </a:cubicBezTo>
                    <a:cubicBezTo>
                      <a:pt x="42306" y="41154"/>
                      <a:pt x="42306" y="41268"/>
                      <a:pt x="42458" y="41306"/>
                    </a:cubicBezTo>
                    <a:cubicBezTo>
                      <a:pt x="42344" y="41534"/>
                      <a:pt x="42192" y="41762"/>
                      <a:pt x="42040" y="41991"/>
                    </a:cubicBezTo>
                    <a:lnTo>
                      <a:pt x="42001" y="41991"/>
                    </a:lnTo>
                    <a:lnTo>
                      <a:pt x="41811" y="42295"/>
                    </a:lnTo>
                    <a:cubicBezTo>
                      <a:pt x="41659" y="41953"/>
                      <a:pt x="41469" y="41686"/>
                      <a:pt x="41241" y="41382"/>
                    </a:cubicBezTo>
                    <a:cubicBezTo>
                      <a:pt x="41012" y="41078"/>
                      <a:pt x="40822" y="40735"/>
                      <a:pt x="40594" y="40431"/>
                    </a:cubicBezTo>
                    <a:cubicBezTo>
                      <a:pt x="40213" y="39822"/>
                      <a:pt x="39757" y="39213"/>
                      <a:pt x="39300" y="38681"/>
                    </a:cubicBezTo>
                    <a:cubicBezTo>
                      <a:pt x="38806" y="38110"/>
                      <a:pt x="38349" y="37501"/>
                      <a:pt x="37779" y="37007"/>
                    </a:cubicBezTo>
                    <a:cubicBezTo>
                      <a:pt x="37550" y="36741"/>
                      <a:pt x="37284" y="36512"/>
                      <a:pt x="36980" y="36322"/>
                    </a:cubicBezTo>
                    <a:lnTo>
                      <a:pt x="36789" y="36208"/>
                    </a:lnTo>
                    <a:cubicBezTo>
                      <a:pt x="36713" y="36170"/>
                      <a:pt x="36599" y="36170"/>
                      <a:pt x="36599" y="36094"/>
                    </a:cubicBezTo>
                    <a:cubicBezTo>
                      <a:pt x="36599" y="35980"/>
                      <a:pt x="36637" y="35904"/>
                      <a:pt x="36713" y="35789"/>
                    </a:cubicBezTo>
                    <a:cubicBezTo>
                      <a:pt x="36751" y="35713"/>
                      <a:pt x="36789" y="35599"/>
                      <a:pt x="36827" y="35485"/>
                    </a:cubicBezTo>
                    <a:close/>
                    <a:moveTo>
                      <a:pt x="31996" y="34077"/>
                    </a:moveTo>
                    <a:cubicBezTo>
                      <a:pt x="32186" y="34192"/>
                      <a:pt x="32338" y="34344"/>
                      <a:pt x="32490" y="34496"/>
                    </a:cubicBezTo>
                    <a:cubicBezTo>
                      <a:pt x="32528" y="34648"/>
                      <a:pt x="32414" y="34990"/>
                      <a:pt x="32338" y="35105"/>
                    </a:cubicBezTo>
                    <a:cubicBezTo>
                      <a:pt x="32186" y="35371"/>
                      <a:pt x="31958" y="35599"/>
                      <a:pt x="31730" y="35789"/>
                    </a:cubicBezTo>
                    <a:cubicBezTo>
                      <a:pt x="31463" y="36018"/>
                      <a:pt x="31235" y="36246"/>
                      <a:pt x="30969" y="36436"/>
                    </a:cubicBezTo>
                    <a:cubicBezTo>
                      <a:pt x="30436" y="36893"/>
                      <a:pt x="29903" y="37273"/>
                      <a:pt x="29333" y="37654"/>
                    </a:cubicBezTo>
                    <a:cubicBezTo>
                      <a:pt x="28268" y="38453"/>
                      <a:pt x="27088" y="39099"/>
                      <a:pt x="25871" y="39594"/>
                    </a:cubicBezTo>
                    <a:cubicBezTo>
                      <a:pt x="23398" y="40621"/>
                      <a:pt x="20849" y="41496"/>
                      <a:pt x="18262" y="42219"/>
                    </a:cubicBezTo>
                    <a:cubicBezTo>
                      <a:pt x="17539" y="42409"/>
                      <a:pt x="16816" y="42599"/>
                      <a:pt x="16093" y="42790"/>
                    </a:cubicBezTo>
                    <a:cubicBezTo>
                      <a:pt x="15751" y="42904"/>
                      <a:pt x="15371" y="42980"/>
                      <a:pt x="15028" y="43056"/>
                    </a:cubicBezTo>
                    <a:cubicBezTo>
                      <a:pt x="14838" y="43094"/>
                      <a:pt x="14648" y="43132"/>
                      <a:pt x="14457" y="43170"/>
                    </a:cubicBezTo>
                    <a:lnTo>
                      <a:pt x="14229" y="43208"/>
                    </a:lnTo>
                    <a:cubicBezTo>
                      <a:pt x="14191" y="43208"/>
                      <a:pt x="13887" y="43246"/>
                      <a:pt x="14039" y="43246"/>
                    </a:cubicBezTo>
                    <a:lnTo>
                      <a:pt x="12898" y="43360"/>
                    </a:lnTo>
                    <a:lnTo>
                      <a:pt x="12745" y="43360"/>
                    </a:lnTo>
                    <a:lnTo>
                      <a:pt x="12441" y="43398"/>
                    </a:lnTo>
                    <a:lnTo>
                      <a:pt x="11909" y="43398"/>
                    </a:lnTo>
                    <a:cubicBezTo>
                      <a:pt x="11528" y="43398"/>
                      <a:pt x="11148" y="43474"/>
                      <a:pt x="10729" y="43474"/>
                    </a:cubicBezTo>
                    <a:cubicBezTo>
                      <a:pt x="10349" y="43512"/>
                      <a:pt x="10006" y="43550"/>
                      <a:pt x="9626" y="43550"/>
                    </a:cubicBezTo>
                    <a:cubicBezTo>
                      <a:pt x="9372" y="43550"/>
                      <a:pt x="9102" y="43534"/>
                      <a:pt x="8837" y="43534"/>
                    </a:cubicBezTo>
                    <a:cubicBezTo>
                      <a:pt x="8704" y="43534"/>
                      <a:pt x="8573" y="43538"/>
                      <a:pt x="8446" y="43550"/>
                    </a:cubicBezTo>
                    <a:cubicBezTo>
                      <a:pt x="8485" y="43170"/>
                      <a:pt x="8599" y="42790"/>
                      <a:pt x="8789" y="42485"/>
                    </a:cubicBezTo>
                    <a:cubicBezTo>
                      <a:pt x="8865" y="42333"/>
                      <a:pt x="9055" y="42105"/>
                      <a:pt x="9169" y="42067"/>
                    </a:cubicBezTo>
                    <a:cubicBezTo>
                      <a:pt x="9283" y="42067"/>
                      <a:pt x="9398" y="42105"/>
                      <a:pt x="9474" y="42143"/>
                    </a:cubicBezTo>
                    <a:lnTo>
                      <a:pt x="9854" y="42143"/>
                    </a:lnTo>
                    <a:cubicBezTo>
                      <a:pt x="10068" y="42153"/>
                      <a:pt x="10285" y="42158"/>
                      <a:pt x="10503" y="42158"/>
                    </a:cubicBezTo>
                    <a:cubicBezTo>
                      <a:pt x="11099" y="42158"/>
                      <a:pt x="11704" y="42122"/>
                      <a:pt x="12289" y="42067"/>
                    </a:cubicBezTo>
                    <a:cubicBezTo>
                      <a:pt x="14039" y="41800"/>
                      <a:pt x="15751" y="41458"/>
                      <a:pt x="17463" y="40963"/>
                    </a:cubicBezTo>
                    <a:cubicBezTo>
                      <a:pt x="19175" y="40507"/>
                      <a:pt x="20849" y="39974"/>
                      <a:pt x="22523" y="39442"/>
                    </a:cubicBezTo>
                    <a:cubicBezTo>
                      <a:pt x="24235" y="38947"/>
                      <a:pt x="25833" y="38300"/>
                      <a:pt x="27392" y="37501"/>
                    </a:cubicBezTo>
                    <a:cubicBezTo>
                      <a:pt x="28268" y="37045"/>
                      <a:pt x="29066" y="36512"/>
                      <a:pt x="29865" y="35980"/>
                    </a:cubicBezTo>
                    <a:cubicBezTo>
                      <a:pt x="30664" y="35447"/>
                      <a:pt x="31387" y="34800"/>
                      <a:pt x="31996" y="34077"/>
                    </a:cubicBezTo>
                    <a:close/>
                    <a:moveTo>
                      <a:pt x="7800" y="41648"/>
                    </a:moveTo>
                    <a:cubicBezTo>
                      <a:pt x="8028" y="41724"/>
                      <a:pt x="8256" y="41838"/>
                      <a:pt x="8485" y="41876"/>
                    </a:cubicBezTo>
                    <a:cubicBezTo>
                      <a:pt x="8104" y="42371"/>
                      <a:pt x="7876" y="42942"/>
                      <a:pt x="7838" y="43512"/>
                    </a:cubicBezTo>
                    <a:lnTo>
                      <a:pt x="7876" y="43512"/>
                    </a:lnTo>
                    <a:cubicBezTo>
                      <a:pt x="7876" y="43550"/>
                      <a:pt x="7876" y="43703"/>
                      <a:pt x="7838" y="43703"/>
                    </a:cubicBezTo>
                    <a:cubicBezTo>
                      <a:pt x="7825" y="43715"/>
                      <a:pt x="7804" y="43720"/>
                      <a:pt x="7780" y="43720"/>
                    </a:cubicBezTo>
                    <a:cubicBezTo>
                      <a:pt x="7732" y="43720"/>
                      <a:pt x="7673" y="43703"/>
                      <a:pt x="7648" y="43703"/>
                    </a:cubicBezTo>
                    <a:cubicBezTo>
                      <a:pt x="7571" y="43722"/>
                      <a:pt x="7505" y="43731"/>
                      <a:pt x="7438" y="43731"/>
                    </a:cubicBezTo>
                    <a:cubicBezTo>
                      <a:pt x="7372" y="43731"/>
                      <a:pt x="7305" y="43722"/>
                      <a:pt x="7229" y="43703"/>
                    </a:cubicBezTo>
                    <a:cubicBezTo>
                      <a:pt x="7153" y="43703"/>
                      <a:pt x="6658" y="43665"/>
                      <a:pt x="6620" y="43550"/>
                    </a:cubicBezTo>
                    <a:cubicBezTo>
                      <a:pt x="6658" y="43132"/>
                      <a:pt x="6849" y="42790"/>
                      <a:pt x="7115" y="42447"/>
                    </a:cubicBezTo>
                    <a:cubicBezTo>
                      <a:pt x="7229" y="42295"/>
                      <a:pt x="7381" y="42143"/>
                      <a:pt x="7533" y="41991"/>
                    </a:cubicBezTo>
                    <a:cubicBezTo>
                      <a:pt x="7648" y="41915"/>
                      <a:pt x="7762" y="41800"/>
                      <a:pt x="7800" y="41648"/>
                    </a:cubicBezTo>
                    <a:close/>
                    <a:moveTo>
                      <a:pt x="36295" y="36664"/>
                    </a:moveTo>
                    <a:cubicBezTo>
                      <a:pt x="36942" y="37007"/>
                      <a:pt x="37474" y="37463"/>
                      <a:pt x="37893" y="38034"/>
                    </a:cubicBezTo>
                    <a:cubicBezTo>
                      <a:pt x="38387" y="38567"/>
                      <a:pt x="38920" y="39099"/>
                      <a:pt x="39338" y="39708"/>
                    </a:cubicBezTo>
                    <a:cubicBezTo>
                      <a:pt x="39757" y="40279"/>
                      <a:pt x="40175" y="40925"/>
                      <a:pt x="40556" y="41534"/>
                    </a:cubicBezTo>
                    <a:cubicBezTo>
                      <a:pt x="40746" y="41838"/>
                      <a:pt x="40974" y="42105"/>
                      <a:pt x="41126" y="42409"/>
                    </a:cubicBezTo>
                    <a:cubicBezTo>
                      <a:pt x="41241" y="42485"/>
                      <a:pt x="41431" y="42751"/>
                      <a:pt x="41431" y="42828"/>
                    </a:cubicBezTo>
                    <a:lnTo>
                      <a:pt x="41393" y="42828"/>
                    </a:lnTo>
                    <a:cubicBezTo>
                      <a:pt x="41393" y="42866"/>
                      <a:pt x="41279" y="42980"/>
                      <a:pt x="41241" y="43018"/>
                    </a:cubicBezTo>
                    <a:lnTo>
                      <a:pt x="41050" y="43284"/>
                    </a:lnTo>
                    <a:cubicBezTo>
                      <a:pt x="40746" y="43588"/>
                      <a:pt x="40480" y="43931"/>
                      <a:pt x="40175" y="44273"/>
                    </a:cubicBezTo>
                    <a:cubicBezTo>
                      <a:pt x="38958" y="41838"/>
                      <a:pt x="37474" y="39556"/>
                      <a:pt x="35838" y="37387"/>
                    </a:cubicBezTo>
                    <a:cubicBezTo>
                      <a:pt x="36067" y="37273"/>
                      <a:pt x="36219" y="36931"/>
                      <a:pt x="36295" y="36664"/>
                    </a:cubicBezTo>
                    <a:close/>
                    <a:moveTo>
                      <a:pt x="6582" y="44197"/>
                    </a:moveTo>
                    <a:cubicBezTo>
                      <a:pt x="6620" y="44197"/>
                      <a:pt x="6773" y="44273"/>
                      <a:pt x="6849" y="44273"/>
                    </a:cubicBezTo>
                    <a:cubicBezTo>
                      <a:pt x="7027" y="44318"/>
                      <a:pt x="7205" y="44336"/>
                      <a:pt x="7391" y="44336"/>
                    </a:cubicBezTo>
                    <a:cubicBezTo>
                      <a:pt x="7523" y="44336"/>
                      <a:pt x="7658" y="44327"/>
                      <a:pt x="7800" y="44311"/>
                    </a:cubicBezTo>
                    <a:lnTo>
                      <a:pt x="7800" y="44311"/>
                    </a:lnTo>
                    <a:cubicBezTo>
                      <a:pt x="7762" y="44685"/>
                      <a:pt x="7725" y="45022"/>
                      <a:pt x="7724" y="45322"/>
                    </a:cubicBezTo>
                    <a:lnTo>
                      <a:pt x="7724" y="45322"/>
                    </a:lnTo>
                    <a:cubicBezTo>
                      <a:pt x="7470" y="45214"/>
                      <a:pt x="7216" y="45108"/>
                      <a:pt x="6963" y="45072"/>
                    </a:cubicBezTo>
                    <a:lnTo>
                      <a:pt x="6506" y="45072"/>
                    </a:lnTo>
                    <a:cubicBezTo>
                      <a:pt x="6449" y="45072"/>
                      <a:pt x="6421" y="45082"/>
                      <a:pt x="6402" y="45082"/>
                    </a:cubicBezTo>
                    <a:cubicBezTo>
                      <a:pt x="6383" y="45082"/>
                      <a:pt x="6373" y="45072"/>
                      <a:pt x="6354" y="45034"/>
                    </a:cubicBezTo>
                    <a:cubicBezTo>
                      <a:pt x="6278" y="44958"/>
                      <a:pt x="6316" y="44844"/>
                      <a:pt x="6354" y="44730"/>
                    </a:cubicBezTo>
                    <a:cubicBezTo>
                      <a:pt x="6354" y="44616"/>
                      <a:pt x="6392" y="44463"/>
                      <a:pt x="6468" y="44349"/>
                    </a:cubicBezTo>
                    <a:cubicBezTo>
                      <a:pt x="6468" y="44311"/>
                      <a:pt x="6544" y="44235"/>
                      <a:pt x="6582" y="44197"/>
                    </a:cubicBezTo>
                    <a:close/>
                    <a:moveTo>
                      <a:pt x="6739" y="45707"/>
                    </a:moveTo>
                    <a:cubicBezTo>
                      <a:pt x="6863" y="45707"/>
                      <a:pt x="6989" y="45725"/>
                      <a:pt x="7115" y="45757"/>
                    </a:cubicBezTo>
                    <a:cubicBezTo>
                      <a:pt x="7267" y="45795"/>
                      <a:pt x="7381" y="45871"/>
                      <a:pt x="7533" y="45947"/>
                    </a:cubicBezTo>
                    <a:cubicBezTo>
                      <a:pt x="7686" y="45985"/>
                      <a:pt x="7724" y="45985"/>
                      <a:pt x="7762" y="46061"/>
                    </a:cubicBezTo>
                    <a:cubicBezTo>
                      <a:pt x="7762" y="46137"/>
                      <a:pt x="7762" y="46214"/>
                      <a:pt x="7762" y="46290"/>
                    </a:cubicBezTo>
                    <a:cubicBezTo>
                      <a:pt x="7762" y="46632"/>
                      <a:pt x="7762" y="46974"/>
                      <a:pt x="7800" y="47279"/>
                    </a:cubicBezTo>
                    <a:cubicBezTo>
                      <a:pt x="7838" y="48078"/>
                      <a:pt x="7952" y="48801"/>
                      <a:pt x="8104" y="49561"/>
                    </a:cubicBezTo>
                    <a:cubicBezTo>
                      <a:pt x="7800" y="48953"/>
                      <a:pt x="7457" y="48382"/>
                      <a:pt x="7039" y="47849"/>
                    </a:cubicBezTo>
                    <a:cubicBezTo>
                      <a:pt x="6658" y="47317"/>
                      <a:pt x="6164" y="46860"/>
                      <a:pt x="5631" y="46480"/>
                    </a:cubicBezTo>
                    <a:cubicBezTo>
                      <a:pt x="5783" y="46214"/>
                      <a:pt x="5974" y="45985"/>
                      <a:pt x="6240" y="45833"/>
                    </a:cubicBezTo>
                    <a:cubicBezTo>
                      <a:pt x="6396" y="45744"/>
                      <a:pt x="6565" y="45707"/>
                      <a:pt x="6739" y="45707"/>
                    </a:cubicBezTo>
                    <a:close/>
                    <a:moveTo>
                      <a:pt x="5251" y="46974"/>
                    </a:moveTo>
                    <a:cubicBezTo>
                      <a:pt x="6012" y="47507"/>
                      <a:pt x="6620" y="48192"/>
                      <a:pt x="7039" y="49029"/>
                    </a:cubicBezTo>
                    <a:cubicBezTo>
                      <a:pt x="7533" y="49752"/>
                      <a:pt x="7952" y="50551"/>
                      <a:pt x="8332" y="51349"/>
                    </a:cubicBezTo>
                    <a:cubicBezTo>
                      <a:pt x="8446" y="51578"/>
                      <a:pt x="8523" y="51806"/>
                      <a:pt x="8599" y="52034"/>
                    </a:cubicBezTo>
                    <a:lnTo>
                      <a:pt x="8751" y="52833"/>
                    </a:lnTo>
                    <a:lnTo>
                      <a:pt x="9131" y="54469"/>
                    </a:lnTo>
                    <a:cubicBezTo>
                      <a:pt x="8485" y="53366"/>
                      <a:pt x="7838" y="52224"/>
                      <a:pt x="7077" y="51197"/>
                    </a:cubicBezTo>
                    <a:cubicBezTo>
                      <a:pt x="6734" y="50703"/>
                      <a:pt x="6354" y="50208"/>
                      <a:pt x="5898" y="49828"/>
                    </a:cubicBezTo>
                    <a:cubicBezTo>
                      <a:pt x="5479" y="49371"/>
                      <a:pt x="4946" y="49067"/>
                      <a:pt x="4376" y="48839"/>
                    </a:cubicBezTo>
                    <a:cubicBezTo>
                      <a:pt x="4490" y="48534"/>
                      <a:pt x="4642" y="48192"/>
                      <a:pt x="4794" y="47887"/>
                    </a:cubicBezTo>
                    <a:cubicBezTo>
                      <a:pt x="4908" y="47545"/>
                      <a:pt x="5099" y="47279"/>
                      <a:pt x="5251" y="46974"/>
                    </a:cubicBezTo>
                    <a:close/>
                    <a:moveTo>
                      <a:pt x="4147" y="49409"/>
                    </a:moveTo>
                    <a:cubicBezTo>
                      <a:pt x="4224" y="49409"/>
                      <a:pt x="4262" y="49447"/>
                      <a:pt x="4300" y="49447"/>
                    </a:cubicBezTo>
                    <a:cubicBezTo>
                      <a:pt x="4376" y="49485"/>
                      <a:pt x="4452" y="49523"/>
                      <a:pt x="4528" y="49599"/>
                    </a:cubicBezTo>
                    <a:cubicBezTo>
                      <a:pt x="5213" y="49980"/>
                      <a:pt x="5783" y="50474"/>
                      <a:pt x="6240" y="51083"/>
                    </a:cubicBezTo>
                    <a:cubicBezTo>
                      <a:pt x="7191" y="52377"/>
                      <a:pt x="8028" y="53746"/>
                      <a:pt x="8789" y="55154"/>
                    </a:cubicBezTo>
                    <a:cubicBezTo>
                      <a:pt x="9017" y="55534"/>
                      <a:pt x="9207" y="55915"/>
                      <a:pt x="9398" y="56295"/>
                    </a:cubicBezTo>
                    <a:cubicBezTo>
                      <a:pt x="9512" y="56447"/>
                      <a:pt x="9588" y="56638"/>
                      <a:pt x="9664" y="56790"/>
                    </a:cubicBezTo>
                    <a:cubicBezTo>
                      <a:pt x="9740" y="57056"/>
                      <a:pt x="9778" y="57322"/>
                      <a:pt x="9816" y="57551"/>
                    </a:cubicBezTo>
                    <a:cubicBezTo>
                      <a:pt x="9398" y="56942"/>
                      <a:pt x="8941" y="56371"/>
                      <a:pt x="8485" y="55763"/>
                    </a:cubicBezTo>
                    <a:cubicBezTo>
                      <a:pt x="7724" y="54850"/>
                      <a:pt x="6963" y="53898"/>
                      <a:pt x="6164" y="53023"/>
                    </a:cubicBezTo>
                    <a:cubicBezTo>
                      <a:pt x="5479" y="52148"/>
                      <a:pt x="4566" y="51502"/>
                      <a:pt x="3539" y="51083"/>
                    </a:cubicBezTo>
                    <a:cubicBezTo>
                      <a:pt x="3653" y="50703"/>
                      <a:pt x="3805" y="50322"/>
                      <a:pt x="3919" y="49980"/>
                    </a:cubicBezTo>
                    <a:cubicBezTo>
                      <a:pt x="3957" y="49790"/>
                      <a:pt x="4033" y="49599"/>
                      <a:pt x="4109" y="49447"/>
                    </a:cubicBezTo>
                    <a:quadBezTo>
                      <a:pt x="4128" y="49428"/>
                      <a:pt x="4128" y="49428"/>
                    </a:quadBezTo>
                    <a:quadBezTo>
                      <a:pt x="4128" y="49428"/>
                      <a:pt x="4147" y="49409"/>
                    </a:quadBezTo>
                    <a:close/>
                    <a:moveTo>
                      <a:pt x="31539" y="36893"/>
                    </a:moveTo>
                    <a:cubicBezTo>
                      <a:pt x="31653" y="37045"/>
                      <a:pt x="31768" y="37197"/>
                      <a:pt x="31920" y="37311"/>
                    </a:cubicBezTo>
                    <a:cubicBezTo>
                      <a:pt x="32034" y="37501"/>
                      <a:pt x="32186" y="37692"/>
                      <a:pt x="32300" y="37882"/>
                    </a:cubicBezTo>
                    <a:cubicBezTo>
                      <a:pt x="32528" y="38148"/>
                      <a:pt x="32757" y="38529"/>
                      <a:pt x="32985" y="38909"/>
                    </a:cubicBezTo>
                    <a:cubicBezTo>
                      <a:pt x="33480" y="39746"/>
                      <a:pt x="34126" y="40507"/>
                      <a:pt x="34697" y="41306"/>
                    </a:cubicBezTo>
                    <a:cubicBezTo>
                      <a:pt x="35268" y="42105"/>
                      <a:pt x="35838" y="42980"/>
                      <a:pt x="36371" y="43817"/>
                    </a:cubicBezTo>
                    <a:cubicBezTo>
                      <a:pt x="36904" y="44692"/>
                      <a:pt x="37322" y="45567"/>
                      <a:pt x="37779" y="46404"/>
                    </a:cubicBezTo>
                    <a:cubicBezTo>
                      <a:pt x="38273" y="47279"/>
                      <a:pt x="38692" y="48192"/>
                      <a:pt x="39110" y="49105"/>
                    </a:cubicBezTo>
                    <a:cubicBezTo>
                      <a:pt x="39300" y="49561"/>
                      <a:pt x="39529" y="50018"/>
                      <a:pt x="39719" y="50474"/>
                    </a:cubicBezTo>
                    <a:quadBezTo>
                      <a:pt x="39795" y="50589"/>
                      <a:pt x="39681" y="50703"/>
                    </a:quadBezTo>
                    <a:cubicBezTo>
                      <a:pt x="39567" y="50779"/>
                      <a:pt x="39529" y="50855"/>
                      <a:pt x="39414" y="50893"/>
                    </a:cubicBezTo>
                    <a:cubicBezTo>
                      <a:pt x="39224" y="51045"/>
                      <a:pt x="38996" y="51197"/>
                      <a:pt x="38768" y="51349"/>
                    </a:cubicBezTo>
                    <a:cubicBezTo>
                      <a:pt x="37969" y="51882"/>
                      <a:pt x="37132" y="52377"/>
                      <a:pt x="36257" y="52871"/>
                    </a:cubicBezTo>
                    <a:cubicBezTo>
                      <a:pt x="34545" y="53898"/>
                      <a:pt x="32833" y="54888"/>
                      <a:pt x="31007" y="55725"/>
                    </a:cubicBezTo>
                    <a:cubicBezTo>
                      <a:pt x="30094" y="56143"/>
                      <a:pt x="29104" y="56523"/>
                      <a:pt x="28153" y="56904"/>
                    </a:cubicBezTo>
                    <a:cubicBezTo>
                      <a:pt x="27202" y="57284"/>
                      <a:pt x="26327" y="57627"/>
                      <a:pt x="25414" y="57969"/>
                    </a:cubicBezTo>
                    <a:cubicBezTo>
                      <a:pt x="24463" y="58312"/>
                      <a:pt x="23512" y="58540"/>
                      <a:pt x="22561" y="58844"/>
                    </a:cubicBezTo>
                    <a:cubicBezTo>
                      <a:pt x="21610" y="59110"/>
                      <a:pt x="20659" y="59377"/>
                      <a:pt x="19708" y="59605"/>
                    </a:cubicBezTo>
                    <a:cubicBezTo>
                      <a:pt x="18756" y="59871"/>
                      <a:pt x="17805" y="60062"/>
                      <a:pt x="16854" y="60214"/>
                    </a:cubicBezTo>
                    <a:cubicBezTo>
                      <a:pt x="16246" y="60315"/>
                      <a:pt x="15620" y="60366"/>
                      <a:pt x="15000" y="60366"/>
                    </a:cubicBezTo>
                    <a:cubicBezTo>
                      <a:pt x="14690" y="60366"/>
                      <a:pt x="14381" y="60353"/>
                      <a:pt x="14077" y="60328"/>
                    </a:cubicBezTo>
                    <a:cubicBezTo>
                      <a:pt x="13963" y="60328"/>
                      <a:pt x="14001" y="60328"/>
                      <a:pt x="13925" y="60252"/>
                    </a:cubicBezTo>
                    <a:cubicBezTo>
                      <a:pt x="13925" y="60214"/>
                      <a:pt x="13887" y="60138"/>
                      <a:pt x="13887" y="60100"/>
                    </a:cubicBezTo>
                    <a:lnTo>
                      <a:pt x="13773" y="59757"/>
                    </a:lnTo>
                    <a:cubicBezTo>
                      <a:pt x="13697" y="59491"/>
                      <a:pt x="13620" y="59263"/>
                      <a:pt x="13544" y="58996"/>
                    </a:cubicBezTo>
                    <a:cubicBezTo>
                      <a:pt x="13392" y="58502"/>
                      <a:pt x="13278" y="58045"/>
                      <a:pt x="13126" y="57551"/>
                    </a:cubicBezTo>
                    <a:cubicBezTo>
                      <a:pt x="12860" y="56600"/>
                      <a:pt x="12593" y="55610"/>
                      <a:pt x="12365" y="54659"/>
                    </a:cubicBezTo>
                    <a:cubicBezTo>
                      <a:pt x="11909" y="52757"/>
                      <a:pt x="11528" y="50855"/>
                      <a:pt x="11224" y="48915"/>
                    </a:cubicBezTo>
                    <a:cubicBezTo>
                      <a:pt x="11072" y="47964"/>
                      <a:pt x="10919" y="46974"/>
                      <a:pt x="10881" y="45985"/>
                    </a:cubicBezTo>
                    <a:cubicBezTo>
                      <a:pt x="10843" y="45529"/>
                      <a:pt x="10805" y="44996"/>
                      <a:pt x="10805" y="44502"/>
                    </a:cubicBezTo>
                    <a:cubicBezTo>
                      <a:pt x="10805" y="44425"/>
                      <a:pt x="10805" y="44197"/>
                      <a:pt x="10843" y="44159"/>
                    </a:cubicBezTo>
                    <a:lnTo>
                      <a:pt x="11186" y="44159"/>
                    </a:lnTo>
                    <a:cubicBezTo>
                      <a:pt x="11414" y="44159"/>
                      <a:pt x="11642" y="44121"/>
                      <a:pt x="11870" y="44121"/>
                    </a:cubicBezTo>
                    <a:cubicBezTo>
                      <a:pt x="12365" y="44083"/>
                      <a:pt x="12822" y="44083"/>
                      <a:pt x="13316" y="44007"/>
                    </a:cubicBezTo>
                    <a:lnTo>
                      <a:pt x="13392" y="44007"/>
                    </a:lnTo>
                    <a:lnTo>
                      <a:pt x="13620" y="43969"/>
                    </a:lnTo>
                    <a:lnTo>
                      <a:pt x="14115" y="43893"/>
                    </a:lnTo>
                    <a:cubicBezTo>
                      <a:pt x="14419" y="43855"/>
                      <a:pt x="14724" y="43817"/>
                      <a:pt x="15066" y="43741"/>
                    </a:cubicBezTo>
                    <a:cubicBezTo>
                      <a:pt x="15675" y="43627"/>
                      <a:pt x="16284" y="43474"/>
                      <a:pt x="16930" y="43322"/>
                    </a:cubicBezTo>
                    <a:cubicBezTo>
                      <a:pt x="18186" y="42980"/>
                      <a:pt x="19441" y="42599"/>
                      <a:pt x="20735" y="42219"/>
                    </a:cubicBezTo>
                    <a:cubicBezTo>
                      <a:pt x="21952" y="41838"/>
                      <a:pt x="23208" y="41382"/>
                      <a:pt x="24425" y="40925"/>
                    </a:cubicBezTo>
                    <a:cubicBezTo>
                      <a:pt x="25642" y="40507"/>
                      <a:pt x="26822" y="39974"/>
                      <a:pt x="27963" y="39366"/>
                    </a:cubicBezTo>
                    <a:cubicBezTo>
                      <a:pt x="29219" y="38643"/>
                      <a:pt x="30436" y="37806"/>
                      <a:pt x="31539" y="36893"/>
                    </a:cubicBezTo>
                    <a:close/>
                    <a:moveTo>
                      <a:pt x="40023" y="51197"/>
                    </a:moveTo>
                    <a:cubicBezTo>
                      <a:pt x="40213" y="51578"/>
                      <a:pt x="40404" y="51958"/>
                      <a:pt x="40556" y="52339"/>
                    </a:cubicBezTo>
                    <a:cubicBezTo>
                      <a:pt x="40632" y="52529"/>
                      <a:pt x="40708" y="52681"/>
                      <a:pt x="40822" y="52871"/>
                    </a:cubicBezTo>
                    <a:lnTo>
                      <a:pt x="40860" y="53023"/>
                    </a:lnTo>
                    <a:cubicBezTo>
                      <a:pt x="40898" y="53061"/>
                      <a:pt x="40898" y="53100"/>
                      <a:pt x="40822" y="53138"/>
                    </a:cubicBezTo>
                    <a:cubicBezTo>
                      <a:pt x="40784" y="53176"/>
                      <a:pt x="40708" y="53252"/>
                      <a:pt x="40594" y="53328"/>
                    </a:cubicBezTo>
                    <a:cubicBezTo>
                      <a:pt x="39529" y="54241"/>
                      <a:pt x="38311" y="55002"/>
                      <a:pt x="37018" y="55572"/>
                    </a:cubicBezTo>
                    <a:cubicBezTo>
                      <a:pt x="35762" y="56219"/>
                      <a:pt x="34507" y="56828"/>
                      <a:pt x="33213" y="57399"/>
                    </a:cubicBezTo>
                    <a:lnTo>
                      <a:pt x="32338" y="57779"/>
                    </a:lnTo>
                    <a:cubicBezTo>
                      <a:pt x="32395" y="57760"/>
                      <a:pt x="32421" y="57753"/>
                      <a:pt x="32428" y="57753"/>
                    </a:cubicBezTo>
                    <a:cubicBezTo>
                      <a:pt x="32448" y="57753"/>
                      <a:pt x="32291" y="57817"/>
                      <a:pt x="32262" y="57817"/>
                    </a:cubicBezTo>
                    <a:lnTo>
                      <a:pt x="32034" y="57931"/>
                    </a:lnTo>
                    <a:lnTo>
                      <a:pt x="31539" y="58121"/>
                    </a:lnTo>
                    <a:lnTo>
                      <a:pt x="30512" y="58540"/>
                    </a:lnTo>
                    <a:cubicBezTo>
                      <a:pt x="29865" y="58768"/>
                      <a:pt x="29219" y="58996"/>
                      <a:pt x="28572" y="59225"/>
                    </a:cubicBezTo>
                    <a:cubicBezTo>
                      <a:pt x="27278" y="59719"/>
                      <a:pt x="25985" y="60252"/>
                      <a:pt x="24653" y="60670"/>
                    </a:cubicBezTo>
                    <a:cubicBezTo>
                      <a:pt x="23322" y="61051"/>
                      <a:pt x="22066" y="61507"/>
                      <a:pt x="20735" y="61926"/>
                    </a:cubicBezTo>
                    <a:cubicBezTo>
                      <a:pt x="19479" y="62306"/>
                      <a:pt x="18186" y="62611"/>
                      <a:pt x="16892" y="62877"/>
                    </a:cubicBezTo>
                    <a:cubicBezTo>
                      <a:pt x="16550" y="62915"/>
                      <a:pt x="16169" y="62991"/>
                      <a:pt x="15827" y="63029"/>
                    </a:cubicBezTo>
                    <a:cubicBezTo>
                      <a:pt x="15612" y="63056"/>
                      <a:pt x="15378" y="63083"/>
                      <a:pt x="15138" y="63083"/>
                    </a:cubicBezTo>
                    <a:cubicBezTo>
                      <a:pt x="15038" y="63083"/>
                      <a:pt x="14938" y="63078"/>
                      <a:pt x="14838" y="63067"/>
                    </a:cubicBezTo>
                    <a:lnTo>
                      <a:pt x="14800" y="63067"/>
                    </a:lnTo>
                    <a:lnTo>
                      <a:pt x="14724" y="62915"/>
                    </a:lnTo>
                    <a:lnTo>
                      <a:pt x="14648" y="62573"/>
                    </a:lnTo>
                    <a:lnTo>
                      <a:pt x="14457" y="62040"/>
                    </a:lnTo>
                    <a:cubicBezTo>
                      <a:pt x="14343" y="61697"/>
                      <a:pt x="14229" y="61317"/>
                      <a:pt x="14115" y="60937"/>
                    </a:cubicBezTo>
                    <a:lnTo>
                      <a:pt x="14115" y="60937"/>
                    </a:lnTo>
                    <a:cubicBezTo>
                      <a:pt x="14394" y="60962"/>
                      <a:pt x="14673" y="60975"/>
                      <a:pt x="14952" y="60975"/>
                    </a:cubicBezTo>
                    <a:cubicBezTo>
                      <a:pt x="15510" y="60975"/>
                      <a:pt x="16068" y="60924"/>
                      <a:pt x="16626" y="60822"/>
                    </a:cubicBezTo>
                    <a:cubicBezTo>
                      <a:pt x="17539" y="60708"/>
                      <a:pt x="18414" y="60556"/>
                      <a:pt x="19327" y="60328"/>
                    </a:cubicBezTo>
                    <a:cubicBezTo>
                      <a:pt x="20240" y="60100"/>
                      <a:pt x="21115" y="59833"/>
                      <a:pt x="22028" y="59605"/>
                    </a:cubicBezTo>
                    <a:cubicBezTo>
                      <a:pt x="22903" y="59339"/>
                      <a:pt x="23816" y="59110"/>
                      <a:pt x="24691" y="58844"/>
                    </a:cubicBezTo>
                    <a:cubicBezTo>
                      <a:pt x="26441" y="58274"/>
                      <a:pt x="28077" y="57551"/>
                      <a:pt x="29789" y="56866"/>
                    </a:cubicBezTo>
                    <a:cubicBezTo>
                      <a:pt x="30626" y="56523"/>
                      <a:pt x="31501" y="56181"/>
                      <a:pt x="32338" y="55763"/>
                    </a:cubicBezTo>
                    <a:cubicBezTo>
                      <a:pt x="33137" y="55344"/>
                      <a:pt x="33974" y="54888"/>
                      <a:pt x="34811" y="54431"/>
                    </a:cubicBezTo>
                    <a:cubicBezTo>
                      <a:pt x="35686" y="53936"/>
                      <a:pt x="36561" y="53404"/>
                      <a:pt x="37474" y="52909"/>
                    </a:cubicBezTo>
                    <a:cubicBezTo>
                      <a:pt x="37931" y="52643"/>
                      <a:pt x="38349" y="52339"/>
                      <a:pt x="38806" y="52034"/>
                    </a:cubicBezTo>
                    <a:cubicBezTo>
                      <a:pt x="39224" y="51768"/>
                      <a:pt x="39643" y="51502"/>
                      <a:pt x="40023" y="51197"/>
                    </a:cubicBezTo>
                    <a:close/>
                    <a:moveTo>
                      <a:pt x="38368" y="0"/>
                    </a:moveTo>
                    <a:cubicBezTo>
                      <a:pt x="38111" y="0"/>
                      <a:pt x="37857" y="101"/>
                      <a:pt x="37664" y="294"/>
                    </a:cubicBezTo>
                    <a:cubicBezTo>
                      <a:pt x="36866" y="1055"/>
                      <a:pt x="36942" y="2234"/>
                      <a:pt x="37056" y="3300"/>
                    </a:cubicBezTo>
                    <a:cubicBezTo>
                      <a:pt x="37132" y="3832"/>
                      <a:pt x="37246" y="4365"/>
                      <a:pt x="37360" y="4936"/>
                    </a:cubicBezTo>
                    <a:cubicBezTo>
                      <a:pt x="37436" y="5202"/>
                      <a:pt x="37512" y="5506"/>
                      <a:pt x="37550" y="5811"/>
                    </a:cubicBezTo>
                    <a:cubicBezTo>
                      <a:pt x="37588" y="5925"/>
                      <a:pt x="37626" y="6077"/>
                      <a:pt x="37664" y="6191"/>
                    </a:cubicBezTo>
                    <a:lnTo>
                      <a:pt x="37702" y="6381"/>
                    </a:lnTo>
                    <a:cubicBezTo>
                      <a:pt x="37702" y="6401"/>
                      <a:pt x="37712" y="6490"/>
                      <a:pt x="37717" y="6542"/>
                    </a:cubicBezTo>
                    <a:lnTo>
                      <a:pt x="37717" y="6542"/>
                    </a:lnTo>
                    <a:cubicBezTo>
                      <a:pt x="37779" y="6750"/>
                      <a:pt x="37779" y="6927"/>
                      <a:pt x="37779" y="7104"/>
                    </a:cubicBezTo>
                    <a:cubicBezTo>
                      <a:pt x="37474" y="6762"/>
                      <a:pt x="37246" y="6343"/>
                      <a:pt x="37094" y="5887"/>
                    </a:cubicBezTo>
                    <a:cubicBezTo>
                      <a:pt x="36904" y="5430"/>
                      <a:pt x="36789" y="4974"/>
                      <a:pt x="36637" y="4517"/>
                    </a:cubicBezTo>
                    <a:cubicBezTo>
                      <a:pt x="36485" y="4061"/>
                      <a:pt x="36333" y="3604"/>
                      <a:pt x="36181" y="3186"/>
                    </a:cubicBezTo>
                    <a:cubicBezTo>
                      <a:pt x="36029" y="2767"/>
                      <a:pt x="35800" y="2387"/>
                      <a:pt x="35534" y="2044"/>
                    </a:cubicBezTo>
                    <a:cubicBezTo>
                      <a:pt x="35350" y="1860"/>
                      <a:pt x="35110" y="1759"/>
                      <a:pt x="34864" y="1759"/>
                    </a:cubicBezTo>
                    <a:cubicBezTo>
                      <a:pt x="34705" y="1759"/>
                      <a:pt x="34543" y="1802"/>
                      <a:pt x="34393" y="1892"/>
                    </a:cubicBezTo>
                    <a:cubicBezTo>
                      <a:pt x="34050" y="2082"/>
                      <a:pt x="33784" y="2425"/>
                      <a:pt x="33632" y="2843"/>
                    </a:cubicBezTo>
                    <a:cubicBezTo>
                      <a:pt x="33289" y="3642"/>
                      <a:pt x="33594" y="4669"/>
                      <a:pt x="33898" y="5430"/>
                    </a:cubicBezTo>
                    <a:cubicBezTo>
                      <a:pt x="34240" y="6305"/>
                      <a:pt x="34659" y="7142"/>
                      <a:pt x="35154" y="7903"/>
                    </a:cubicBezTo>
                    <a:cubicBezTo>
                      <a:pt x="35382" y="8283"/>
                      <a:pt x="35610" y="8664"/>
                      <a:pt x="35762" y="9082"/>
                    </a:cubicBezTo>
                    <a:cubicBezTo>
                      <a:pt x="35876" y="9311"/>
                      <a:pt x="35952" y="9539"/>
                      <a:pt x="35990" y="9729"/>
                    </a:cubicBezTo>
                    <a:cubicBezTo>
                      <a:pt x="36029" y="9881"/>
                      <a:pt x="36105" y="10262"/>
                      <a:pt x="35990" y="10414"/>
                    </a:cubicBezTo>
                    <a:cubicBezTo>
                      <a:pt x="35971" y="10433"/>
                      <a:pt x="35914" y="10442"/>
                      <a:pt x="35853" y="10442"/>
                    </a:cubicBezTo>
                    <a:cubicBezTo>
                      <a:pt x="35791" y="10442"/>
                      <a:pt x="35724" y="10433"/>
                      <a:pt x="35686" y="10414"/>
                    </a:cubicBezTo>
                    <a:cubicBezTo>
                      <a:pt x="35610" y="10338"/>
                      <a:pt x="35534" y="10262"/>
                      <a:pt x="35496" y="10186"/>
                    </a:cubicBezTo>
                    <a:cubicBezTo>
                      <a:pt x="35344" y="9957"/>
                      <a:pt x="35230" y="9767"/>
                      <a:pt x="35115" y="9539"/>
                    </a:cubicBezTo>
                    <a:cubicBezTo>
                      <a:pt x="34887" y="9158"/>
                      <a:pt x="34621" y="8778"/>
                      <a:pt x="34317" y="8436"/>
                    </a:cubicBezTo>
                    <a:cubicBezTo>
                      <a:pt x="34050" y="8131"/>
                      <a:pt x="33708" y="7903"/>
                      <a:pt x="33327" y="7789"/>
                    </a:cubicBezTo>
                    <a:cubicBezTo>
                      <a:pt x="33272" y="7778"/>
                      <a:pt x="33213" y="7772"/>
                      <a:pt x="33153" y="7772"/>
                    </a:cubicBezTo>
                    <a:cubicBezTo>
                      <a:pt x="32802" y="7772"/>
                      <a:pt x="32409" y="7959"/>
                      <a:pt x="32376" y="8283"/>
                    </a:cubicBezTo>
                    <a:cubicBezTo>
                      <a:pt x="32338" y="8512"/>
                      <a:pt x="32376" y="8778"/>
                      <a:pt x="32414" y="9006"/>
                    </a:cubicBezTo>
                    <a:cubicBezTo>
                      <a:pt x="32452" y="9273"/>
                      <a:pt x="32528" y="9539"/>
                      <a:pt x="32605" y="9767"/>
                    </a:cubicBezTo>
                    <a:cubicBezTo>
                      <a:pt x="32757" y="10262"/>
                      <a:pt x="32985" y="10718"/>
                      <a:pt x="33213" y="11175"/>
                    </a:cubicBezTo>
                    <a:cubicBezTo>
                      <a:pt x="33480" y="11631"/>
                      <a:pt x="33822" y="12050"/>
                      <a:pt x="34164" y="12468"/>
                    </a:cubicBezTo>
                    <a:cubicBezTo>
                      <a:pt x="34469" y="12887"/>
                      <a:pt x="34849" y="13305"/>
                      <a:pt x="35230" y="13648"/>
                    </a:cubicBezTo>
                    <a:cubicBezTo>
                      <a:pt x="34621" y="13990"/>
                      <a:pt x="34697" y="14713"/>
                      <a:pt x="34773" y="15284"/>
                    </a:cubicBezTo>
                    <a:cubicBezTo>
                      <a:pt x="34849" y="15968"/>
                      <a:pt x="35077" y="16615"/>
                      <a:pt x="35192" y="17262"/>
                    </a:cubicBezTo>
                    <a:cubicBezTo>
                      <a:pt x="35458" y="18593"/>
                      <a:pt x="35648" y="19925"/>
                      <a:pt x="35686" y="21295"/>
                    </a:cubicBezTo>
                    <a:cubicBezTo>
                      <a:pt x="35914" y="24034"/>
                      <a:pt x="35914" y="26773"/>
                      <a:pt x="35686" y="29512"/>
                    </a:cubicBezTo>
                    <a:cubicBezTo>
                      <a:pt x="35610" y="30235"/>
                      <a:pt x="35496" y="30958"/>
                      <a:pt x="35306" y="31643"/>
                    </a:cubicBezTo>
                    <a:cubicBezTo>
                      <a:pt x="35192" y="32023"/>
                      <a:pt x="35077" y="32365"/>
                      <a:pt x="35001" y="32708"/>
                    </a:cubicBezTo>
                    <a:cubicBezTo>
                      <a:pt x="34925" y="32898"/>
                      <a:pt x="34887" y="33088"/>
                      <a:pt x="34811" y="33240"/>
                    </a:cubicBezTo>
                    <a:cubicBezTo>
                      <a:pt x="34773" y="33317"/>
                      <a:pt x="34773" y="33393"/>
                      <a:pt x="34735" y="33507"/>
                    </a:cubicBezTo>
                    <a:cubicBezTo>
                      <a:pt x="34707" y="33564"/>
                      <a:pt x="34657" y="33726"/>
                      <a:pt x="34665" y="33726"/>
                    </a:cubicBezTo>
                    <a:cubicBezTo>
                      <a:pt x="34667" y="33726"/>
                      <a:pt x="34671" y="33719"/>
                      <a:pt x="34679" y="33701"/>
                    </a:cubicBezTo>
                    <a:lnTo>
                      <a:pt x="34679" y="33701"/>
                    </a:lnTo>
                    <a:cubicBezTo>
                      <a:pt x="34575" y="33957"/>
                      <a:pt x="34503" y="34246"/>
                      <a:pt x="34431" y="34534"/>
                    </a:cubicBezTo>
                    <a:cubicBezTo>
                      <a:pt x="34317" y="34800"/>
                      <a:pt x="34202" y="35067"/>
                      <a:pt x="34012" y="35295"/>
                    </a:cubicBezTo>
                    <a:cubicBezTo>
                      <a:pt x="33518" y="34762"/>
                      <a:pt x="33023" y="34192"/>
                      <a:pt x="32490" y="33697"/>
                    </a:cubicBezTo>
                    <a:cubicBezTo>
                      <a:pt x="32414" y="33621"/>
                      <a:pt x="32376" y="33583"/>
                      <a:pt x="32338" y="33507"/>
                    </a:cubicBezTo>
                    <a:cubicBezTo>
                      <a:pt x="32300" y="33431"/>
                      <a:pt x="32300" y="33393"/>
                      <a:pt x="32262" y="33317"/>
                    </a:cubicBezTo>
                    <a:cubicBezTo>
                      <a:pt x="32186" y="33240"/>
                      <a:pt x="32186" y="33278"/>
                      <a:pt x="32224" y="33126"/>
                    </a:cubicBezTo>
                    <a:cubicBezTo>
                      <a:pt x="32224" y="33088"/>
                      <a:pt x="32262" y="33012"/>
                      <a:pt x="32300" y="32936"/>
                    </a:cubicBezTo>
                    <a:cubicBezTo>
                      <a:pt x="32376" y="32632"/>
                      <a:pt x="32414" y="32289"/>
                      <a:pt x="32414" y="31947"/>
                    </a:cubicBezTo>
                    <a:cubicBezTo>
                      <a:pt x="32554" y="32003"/>
                      <a:pt x="32713" y="32038"/>
                      <a:pt x="32863" y="32038"/>
                    </a:cubicBezTo>
                    <a:cubicBezTo>
                      <a:pt x="32918" y="32038"/>
                      <a:pt x="32972" y="32033"/>
                      <a:pt x="33023" y="32023"/>
                    </a:cubicBezTo>
                    <a:cubicBezTo>
                      <a:pt x="33289" y="32023"/>
                      <a:pt x="33556" y="31947"/>
                      <a:pt x="33784" y="31833"/>
                    </a:cubicBezTo>
                    <a:cubicBezTo>
                      <a:pt x="34279" y="31643"/>
                      <a:pt x="34621" y="31224"/>
                      <a:pt x="34697" y="30730"/>
                    </a:cubicBezTo>
                    <a:cubicBezTo>
                      <a:pt x="34773" y="30197"/>
                      <a:pt x="34735" y="29664"/>
                      <a:pt x="34621" y="29132"/>
                    </a:cubicBezTo>
                    <a:cubicBezTo>
                      <a:pt x="34507" y="28561"/>
                      <a:pt x="34393" y="27990"/>
                      <a:pt x="34240" y="27420"/>
                    </a:cubicBezTo>
                    <a:cubicBezTo>
                      <a:pt x="33974" y="26316"/>
                      <a:pt x="33594" y="25175"/>
                      <a:pt x="33175" y="24110"/>
                    </a:cubicBezTo>
                    <a:cubicBezTo>
                      <a:pt x="32757" y="23159"/>
                      <a:pt x="32300" y="22017"/>
                      <a:pt x="31387" y="21447"/>
                    </a:cubicBezTo>
                    <a:cubicBezTo>
                      <a:pt x="31111" y="21292"/>
                      <a:pt x="30781" y="21218"/>
                      <a:pt x="30443" y="21218"/>
                    </a:cubicBezTo>
                    <a:cubicBezTo>
                      <a:pt x="29618" y="21218"/>
                      <a:pt x="28750" y="21664"/>
                      <a:pt x="28534" y="22474"/>
                    </a:cubicBezTo>
                    <a:cubicBezTo>
                      <a:pt x="27773" y="21485"/>
                      <a:pt x="26974" y="20534"/>
                      <a:pt x="26137" y="19583"/>
                    </a:cubicBezTo>
                    <a:cubicBezTo>
                      <a:pt x="25376" y="18746"/>
                      <a:pt x="24539" y="17947"/>
                      <a:pt x="23664" y="17224"/>
                    </a:cubicBezTo>
                    <a:cubicBezTo>
                      <a:pt x="22751" y="16463"/>
                      <a:pt x="21724" y="15854"/>
                      <a:pt x="20659" y="15398"/>
                    </a:cubicBezTo>
                    <a:cubicBezTo>
                      <a:pt x="20088" y="15131"/>
                      <a:pt x="19517" y="14979"/>
                      <a:pt x="18909" y="14903"/>
                    </a:cubicBezTo>
                    <a:cubicBezTo>
                      <a:pt x="18642" y="14865"/>
                      <a:pt x="18376" y="14827"/>
                      <a:pt x="18110" y="14789"/>
                    </a:cubicBezTo>
                    <a:cubicBezTo>
                      <a:pt x="17915" y="14733"/>
                      <a:pt x="17699" y="14698"/>
                      <a:pt x="17479" y="14698"/>
                    </a:cubicBezTo>
                    <a:cubicBezTo>
                      <a:pt x="17398" y="14698"/>
                      <a:pt x="17316" y="14703"/>
                      <a:pt x="17235" y="14713"/>
                    </a:cubicBezTo>
                    <a:cubicBezTo>
                      <a:pt x="17235" y="14713"/>
                      <a:pt x="17197" y="14751"/>
                      <a:pt x="17197" y="14751"/>
                    </a:cubicBezTo>
                    <a:lnTo>
                      <a:pt x="17121" y="14789"/>
                    </a:lnTo>
                    <a:lnTo>
                      <a:pt x="16968" y="14751"/>
                    </a:lnTo>
                    <a:lnTo>
                      <a:pt x="16588" y="14713"/>
                    </a:lnTo>
                    <a:cubicBezTo>
                      <a:pt x="16436" y="14694"/>
                      <a:pt x="16284" y="14684"/>
                      <a:pt x="16131" y="14684"/>
                    </a:cubicBezTo>
                    <a:cubicBezTo>
                      <a:pt x="15979" y="14684"/>
                      <a:pt x="15827" y="14694"/>
                      <a:pt x="15675" y="14713"/>
                    </a:cubicBezTo>
                    <a:cubicBezTo>
                      <a:pt x="14496" y="14903"/>
                      <a:pt x="13392" y="15284"/>
                      <a:pt x="12365" y="15854"/>
                    </a:cubicBezTo>
                    <a:cubicBezTo>
                      <a:pt x="11832" y="16159"/>
                      <a:pt x="11300" y="16501"/>
                      <a:pt x="10805" y="16843"/>
                    </a:cubicBezTo>
                    <a:cubicBezTo>
                      <a:pt x="9892" y="17528"/>
                      <a:pt x="9093" y="18327"/>
                      <a:pt x="8408" y="19278"/>
                    </a:cubicBezTo>
                    <a:cubicBezTo>
                      <a:pt x="7686" y="20191"/>
                      <a:pt x="7039" y="21180"/>
                      <a:pt x="6506" y="22246"/>
                    </a:cubicBezTo>
                    <a:cubicBezTo>
                      <a:pt x="6240" y="22854"/>
                      <a:pt x="6012" y="23501"/>
                      <a:pt x="5745" y="24148"/>
                    </a:cubicBezTo>
                    <a:cubicBezTo>
                      <a:pt x="5517" y="24757"/>
                      <a:pt x="5327" y="25365"/>
                      <a:pt x="5213" y="25974"/>
                    </a:cubicBezTo>
                    <a:cubicBezTo>
                      <a:pt x="4908" y="27306"/>
                      <a:pt x="4756" y="28637"/>
                      <a:pt x="4680" y="29969"/>
                    </a:cubicBezTo>
                    <a:cubicBezTo>
                      <a:pt x="4634" y="29965"/>
                      <a:pt x="4589" y="29963"/>
                      <a:pt x="4543" y="29963"/>
                    </a:cubicBezTo>
                    <a:cubicBezTo>
                      <a:pt x="4134" y="29963"/>
                      <a:pt x="3737" y="30117"/>
                      <a:pt x="3463" y="30425"/>
                    </a:cubicBezTo>
                    <a:cubicBezTo>
                      <a:pt x="3120" y="30768"/>
                      <a:pt x="2892" y="31224"/>
                      <a:pt x="2816" y="31681"/>
                    </a:cubicBezTo>
                    <a:cubicBezTo>
                      <a:pt x="2588" y="32632"/>
                      <a:pt x="2474" y="33621"/>
                      <a:pt x="2436" y="34572"/>
                    </a:cubicBezTo>
                    <a:cubicBezTo>
                      <a:pt x="2397" y="35637"/>
                      <a:pt x="2474" y="36702"/>
                      <a:pt x="2626" y="37730"/>
                    </a:cubicBezTo>
                    <a:cubicBezTo>
                      <a:pt x="2740" y="38757"/>
                      <a:pt x="3120" y="39746"/>
                      <a:pt x="3767" y="40545"/>
                    </a:cubicBezTo>
                    <a:cubicBezTo>
                      <a:pt x="4109" y="41001"/>
                      <a:pt x="4566" y="41268"/>
                      <a:pt x="5099" y="41420"/>
                    </a:cubicBezTo>
                    <a:cubicBezTo>
                      <a:pt x="5291" y="41461"/>
                      <a:pt x="5492" y="41492"/>
                      <a:pt x="5690" y="41492"/>
                    </a:cubicBezTo>
                    <a:cubicBezTo>
                      <a:pt x="6040" y="41492"/>
                      <a:pt x="6377" y="41394"/>
                      <a:pt x="6620" y="41078"/>
                    </a:cubicBezTo>
                    <a:cubicBezTo>
                      <a:pt x="6658" y="41192"/>
                      <a:pt x="6734" y="41306"/>
                      <a:pt x="6773" y="41420"/>
                    </a:cubicBezTo>
                    <a:lnTo>
                      <a:pt x="6887" y="41572"/>
                    </a:lnTo>
                    <a:lnTo>
                      <a:pt x="6925" y="41648"/>
                    </a:lnTo>
                    <a:cubicBezTo>
                      <a:pt x="6963" y="41724"/>
                      <a:pt x="6963" y="41762"/>
                      <a:pt x="6925" y="41800"/>
                    </a:cubicBezTo>
                    <a:cubicBezTo>
                      <a:pt x="6849" y="41876"/>
                      <a:pt x="6773" y="41953"/>
                      <a:pt x="6734" y="41991"/>
                    </a:cubicBezTo>
                    <a:cubicBezTo>
                      <a:pt x="6620" y="42105"/>
                      <a:pt x="6544" y="42257"/>
                      <a:pt x="6468" y="42371"/>
                    </a:cubicBezTo>
                    <a:cubicBezTo>
                      <a:pt x="6164" y="42751"/>
                      <a:pt x="6012" y="43170"/>
                      <a:pt x="5974" y="43627"/>
                    </a:cubicBezTo>
                    <a:cubicBezTo>
                      <a:pt x="5974" y="43703"/>
                      <a:pt x="6050" y="43855"/>
                      <a:pt x="6050" y="43893"/>
                    </a:cubicBezTo>
                    <a:cubicBezTo>
                      <a:pt x="6050" y="43969"/>
                      <a:pt x="5859" y="44121"/>
                      <a:pt x="5821" y="44197"/>
                    </a:cubicBezTo>
                    <a:cubicBezTo>
                      <a:pt x="5745" y="44387"/>
                      <a:pt x="5669" y="44616"/>
                      <a:pt x="5669" y="44844"/>
                    </a:cubicBezTo>
                    <a:cubicBezTo>
                      <a:pt x="5631" y="44996"/>
                      <a:pt x="5631" y="45110"/>
                      <a:pt x="5669" y="45224"/>
                    </a:cubicBezTo>
                    <a:cubicBezTo>
                      <a:pt x="5669" y="45262"/>
                      <a:pt x="5707" y="45300"/>
                      <a:pt x="5707" y="45338"/>
                    </a:cubicBezTo>
                    <a:cubicBezTo>
                      <a:pt x="5707" y="45453"/>
                      <a:pt x="5745" y="45377"/>
                      <a:pt x="5669" y="45453"/>
                    </a:cubicBezTo>
                    <a:cubicBezTo>
                      <a:pt x="5593" y="45529"/>
                      <a:pt x="5517" y="45605"/>
                      <a:pt x="5441" y="45681"/>
                    </a:cubicBezTo>
                    <a:cubicBezTo>
                      <a:pt x="5365" y="45795"/>
                      <a:pt x="5251" y="45909"/>
                      <a:pt x="5175" y="46023"/>
                    </a:cubicBezTo>
                    <a:cubicBezTo>
                      <a:pt x="4870" y="46442"/>
                      <a:pt x="4642" y="46860"/>
                      <a:pt x="4376" y="47317"/>
                    </a:cubicBezTo>
                    <a:cubicBezTo>
                      <a:pt x="4262" y="47583"/>
                      <a:pt x="4147" y="47811"/>
                      <a:pt x="4033" y="48078"/>
                    </a:cubicBezTo>
                    <a:cubicBezTo>
                      <a:pt x="3919" y="48344"/>
                      <a:pt x="3843" y="48610"/>
                      <a:pt x="3691" y="48724"/>
                    </a:cubicBezTo>
                    <a:cubicBezTo>
                      <a:pt x="3539" y="48839"/>
                      <a:pt x="3501" y="48915"/>
                      <a:pt x="3539" y="49143"/>
                    </a:cubicBezTo>
                    <a:cubicBezTo>
                      <a:pt x="3539" y="49219"/>
                      <a:pt x="3539" y="49257"/>
                      <a:pt x="3539" y="49333"/>
                    </a:cubicBezTo>
                    <a:cubicBezTo>
                      <a:pt x="3501" y="49409"/>
                      <a:pt x="3501" y="49447"/>
                      <a:pt x="3463" y="49523"/>
                    </a:cubicBezTo>
                    <a:lnTo>
                      <a:pt x="3311" y="49904"/>
                    </a:lnTo>
                    <a:lnTo>
                      <a:pt x="3044" y="50703"/>
                    </a:lnTo>
                    <a:cubicBezTo>
                      <a:pt x="3006" y="50817"/>
                      <a:pt x="2968" y="50931"/>
                      <a:pt x="2892" y="51045"/>
                    </a:cubicBezTo>
                    <a:cubicBezTo>
                      <a:pt x="2816" y="51159"/>
                      <a:pt x="2778" y="51197"/>
                      <a:pt x="2778" y="51349"/>
                    </a:cubicBezTo>
                    <a:cubicBezTo>
                      <a:pt x="2740" y="51578"/>
                      <a:pt x="2702" y="51806"/>
                      <a:pt x="2588" y="51996"/>
                    </a:cubicBezTo>
                    <a:cubicBezTo>
                      <a:pt x="2512" y="52301"/>
                      <a:pt x="2436" y="52567"/>
                      <a:pt x="2359" y="52871"/>
                    </a:cubicBezTo>
                    <a:cubicBezTo>
                      <a:pt x="2207" y="53404"/>
                      <a:pt x="2055" y="53936"/>
                      <a:pt x="1941" y="54469"/>
                    </a:cubicBezTo>
                    <a:cubicBezTo>
                      <a:pt x="1675" y="55496"/>
                      <a:pt x="1484" y="56562"/>
                      <a:pt x="1256" y="57627"/>
                    </a:cubicBezTo>
                    <a:cubicBezTo>
                      <a:pt x="800" y="59757"/>
                      <a:pt x="495" y="61926"/>
                      <a:pt x="267" y="64094"/>
                    </a:cubicBezTo>
                    <a:cubicBezTo>
                      <a:pt x="77" y="66225"/>
                      <a:pt x="1" y="68431"/>
                      <a:pt x="77" y="70600"/>
                    </a:cubicBezTo>
                    <a:cubicBezTo>
                      <a:pt x="77" y="71132"/>
                      <a:pt x="115" y="71665"/>
                      <a:pt x="153" y="72236"/>
                    </a:cubicBezTo>
                    <a:cubicBezTo>
                      <a:pt x="153" y="72502"/>
                      <a:pt x="191" y="72768"/>
                      <a:pt x="229" y="72997"/>
                    </a:cubicBezTo>
                    <a:cubicBezTo>
                      <a:pt x="229" y="73263"/>
                      <a:pt x="267" y="73567"/>
                      <a:pt x="343" y="73796"/>
                    </a:cubicBezTo>
                    <a:cubicBezTo>
                      <a:pt x="410" y="73906"/>
                      <a:pt x="515" y="73966"/>
                      <a:pt x="621" y="73966"/>
                    </a:cubicBezTo>
                    <a:cubicBezTo>
                      <a:pt x="697" y="73966"/>
                      <a:pt x="774" y="73935"/>
                      <a:pt x="838" y="73872"/>
                    </a:cubicBezTo>
                    <a:cubicBezTo>
                      <a:pt x="990" y="73719"/>
                      <a:pt x="876" y="73453"/>
                      <a:pt x="876" y="73225"/>
                    </a:cubicBezTo>
                    <a:cubicBezTo>
                      <a:pt x="800" y="72730"/>
                      <a:pt x="762" y="72198"/>
                      <a:pt x="724" y="71703"/>
                    </a:cubicBezTo>
                    <a:cubicBezTo>
                      <a:pt x="495" y="67366"/>
                      <a:pt x="800" y="63029"/>
                      <a:pt x="1637" y="58768"/>
                    </a:cubicBezTo>
                    <a:cubicBezTo>
                      <a:pt x="2093" y="56600"/>
                      <a:pt x="2474" y="54431"/>
                      <a:pt x="3120" y="52339"/>
                    </a:cubicBezTo>
                    <a:lnTo>
                      <a:pt x="3234" y="51958"/>
                    </a:lnTo>
                    <a:lnTo>
                      <a:pt x="3311" y="51768"/>
                    </a:lnTo>
                    <a:cubicBezTo>
                      <a:pt x="3333" y="51699"/>
                      <a:pt x="3329" y="51686"/>
                      <a:pt x="3338" y="51686"/>
                    </a:cubicBezTo>
                    <a:cubicBezTo>
                      <a:pt x="3344" y="51686"/>
                      <a:pt x="3356" y="51692"/>
                      <a:pt x="3387" y="51692"/>
                    </a:cubicBezTo>
                    <a:cubicBezTo>
                      <a:pt x="3653" y="51730"/>
                      <a:pt x="3881" y="51844"/>
                      <a:pt x="4071" y="51996"/>
                    </a:cubicBezTo>
                    <a:cubicBezTo>
                      <a:pt x="4490" y="52263"/>
                      <a:pt x="4870" y="52567"/>
                      <a:pt x="5213" y="52947"/>
                    </a:cubicBezTo>
                    <a:cubicBezTo>
                      <a:pt x="5974" y="53708"/>
                      <a:pt x="6658" y="54507"/>
                      <a:pt x="7343" y="55382"/>
                    </a:cubicBezTo>
                    <a:lnTo>
                      <a:pt x="7800" y="55915"/>
                    </a:lnTo>
                    <a:lnTo>
                      <a:pt x="8066" y="56257"/>
                    </a:lnTo>
                    <a:lnTo>
                      <a:pt x="8142" y="56371"/>
                    </a:lnTo>
                    <a:lnTo>
                      <a:pt x="8218" y="56447"/>
                    </a:lnTo>
                    <a:cubicBezTo>
                      <a:pt x="8523" y="56866"/>
                      <a:pt x="8865" y="57284"/>
                      <a:pt x="9169" y="57703"/>
                    </a:cubicBezTo>
                    <a:cubicBezTo>
                      <a:pt x="9360" y="57931"/>
                      <a:pt x="9550" y="58159"/>
                      <a:pt x="9740" y="58426"/>
                    </a:cubicBezTo>
                    <a:cubicBezTo>
                      <a:pt x="9740" y="58464"/>
                      <a:pt x="9778" y="58540"/>
                      <a:pt x="9816" y="58578"/>
                    </a:cubicBezTo>
                    <a:quadBezTo>
                      <a:pt x="9854" y="58692"/>
                      <a:pt x="9816" y="58806"/>
                    </a:quadBezTo>
                    <a:cubicBezTo>
                      <a:pt x="9778" y="58920"/>
                      <a:pt x="9740" y="59110"/>
                      <a:pt x="9702" y="59263"/>
                    </a:cubicBezTo>
                    <a:cubicBezTo>
                      <a:pt x="9550" y="59833"/>
                      <a:pt x="9474" y="60442"/>
                      <a:pt x="9398" y="61013"/>
                    </a:cubicBezTo>
                    <a:cubicBezTo>
                      <a:pt x="9283" y="61583"/>
                      <a:pt x="9169" y="62230"/>
                      <a:pt x="9055" y="62839"/>
                    </a:cubicBezTo>
                    <a:cubicBezTo>
                      <a:pt x="8865" y="63980"/>
                      <a:pt x="8751" y="65160"/>
                      <a:pt x="8713" y="66339"/>
                    </a:cubicBezTo>
                    <a:cubicBezTo>
                      <a:pt x="8675" y="67556"/>
                      <a:pt x="8713" y="68774"/>
                      <a:pt x="8713" y="69991"/>
                    </a:cubicBezTo>
                    <a:cubicBezTo>
                      <a:pt x="8713" y="71209"/>
                      <a:pt x="8751" y="72388"/>
                      <a:pt x="8865" y="73567"/>
                    </a:cubicBezTo>
                    <a:cubicBezTo>
                      <a:pt x="8865" y="73834"/>
                      <a:pt x="8903" y="74100"/>
                      <a:pt x="8941" y="74366"/>
                    </a:cubicBezTo>
                    <a:cubicBezTo>
                      <a:pt x="8941" y="74480"/>
                      <a:pt x="8979" y="74633"/>
                      <a:pt x="9017" y="74785"/>
                    </a:cubicBezTo>
                    <a:cubicBezTo>
                      <a:pt x="9017" y="74937"/>
                      <a:pt x="9093" y="75089"/>
                      <a:pt x="9131" y="75241"/>
                    </a:cubicBezTo>
                    <a:cubicBezTo>
                      <a:pt x="9200" y="75333"/>
                      <a:pt x="9311" y="75384"/>
                      <a:pt x="9422" y="75384"/>
                    </a:cubicBezTo>
                    <a:cubicBezTo>
                      <a:pt x="9494" y="75384"/>
                      <a:pt x="9566" y="75362"/>
                      <a:pt x="9626" y="75317"/>
                    </a:cubicBezTo>
                    <a:cubicBezTo>
                      <a:pt x="9778" y="75127"/>
                      <a:pt x="9664" y="74861"/>
                      <a:pt x="9626" y="74633"/>
                    </a:cubicBezTo>
                    <a:cubicBezTo>
                      <a:pt x="9512" y="74062"/>
                      <a:pt x="9436" y="73453"/>
                      <a:pt x="9398" y="72844"/>
                    </a:cubicBezTo>
                    <a:cubicBezTo>
                      <a:pt x="9360" y="72236"/>
                      <a:pt x="9322" y="71627"/>
                      <a:pt x="9322" y="71018"/>
                    </a:cubicBezTo>
                    <a:cubicBezTo>
                      <a:pt x="9322" y="69801"/>
                      <a:pt x="9283" y="68583"/>
                      <a:pt x="9283" y="67366"/>
                    </a:cubicBezTo>
                    <a:cubicBezTo>
                      <a:pt x="9283" y="66035"/>
                      <a:pt x="9398" y="64703"/>
                      <a:pt x="9588" y="63409"/>
                    </a:cubicBezTo>
                    <a:cubicBezTo>
                      <a:pt x="9702" y="62763"/>
                      <a:pt x="9816" y="62078"/>
                      <a:pt x="9930" y="61431"/>
                    </a:cubicBezTo>
                    <a:cubicBezTo>
                      <a:pt x="10044" y="60746"/>
                      <a:pt x="10120" y="60100"/>
                      <a:pt x="10273" y="59491"/>
                    </a:cubicBezTo>
                    <a:cubicBezTo>
                      <a:pt x="11072" y="62763"/>
                      <a:pt x="12023" y="66035"/>
                      <a:pt x="13164" y="69230"/>
                    </a:cubicBezTo>
                    <a:cubicBezTo>
                      <a:pt x="13773" y="70866"/>
                      <a:pt x="14419" y="72426"/>
                      <a:pt x="15066" y="74024"/>
                    </a:cubicBezTo>
                    <a:cubicBezTo>
                      <a:pt x="15180" y="74366"/>
                      <a:pt x="15332" y="74671"/>
                      <a:pt x="15561" y="74975"/>
                    </a:cubicBezTo>
                    <a:cubicBezTo>
                      <a:pt x="15637" y="75070"/>
                      <a:pt x="15789" y="75137"/>
                      <a:pt x="15932" y="75137"/>
                    </a:cubicBezTo>
                    <a:cubicBezTo>
                      <a:pt x="16074" y="75137"/>
                      <a:pt x="16208" y="75070"/>
                      <a:pt x="16246" y="74899"/>
                    </a:cubicBezTo>
                    <a:cubicBezTo>
                      <a:pt x="16246" y="74709"/>
                      <a:pt x="16169" y="74633"/>
                      <a:pt x="16055" y="74556"/>
                    </a:cubicBezTo>
                    <a:cubicBezTo>
                      <a:pt x="15903" y="74442"/>
                      <a:pt x="15827" y="74290"/>
                      <a:pt x="15789" y="74138"/>
                    </a:cubicBezTo>
                    <a:cubicBezTo>
                      <a:pt x="15637" y="73757"/>
                      <a:pt x="15485" y="73339"/>
                      <a:pt x="15294" y="72959"/>
                    </a:cubicBezTo>
                    <a:cubicBezTo>
                      <a:pt x="14648" y="71361"/>
                      <a:pt x="14001" y="69725"/>
                      <a:pt x="13392" y="68089"/>
                    </a:cubicBezTo>
                    <a:cubicBezTo>
                      <a:pt x="12822" y="66453"/>
                      <a:pt x="12327" y="64855"/>
                      <a:pt x="11870" y="63181"/>
                    </a:cubicBezTo>
                    <a:cubicBezTo>
                      <a:pt x="11414" y="61545"/>
                      <a:pt x="10995" y="59871"/>
                      <a:pt x="10615" y="58159"/>
                    </a:cubicBezTo>
                    <a:cubicBezTo>
                      <a:pt x="10197" y="56485"/>
                      <a:pt x="9854" y="54888"/>
                      <a:pt x="9474" y="53252"/>
                    </a:cubicBezTo>
                    <a:cubicBezTo>
                      <a:pt x="9131" y="51578"/>
                      <a:pt x="8713" y="49942"/>
                      <a:pt x="8523" y="48306"/>
                    </a:cubicBezTo>
                    <a:cubicBezTo>
                      <a:pt x="8408" y="47507"/>
                      <a:pt x="8370" y="46670"/>
                      <a:pt x="8332" y="45871"/>
                    </a:cubicBezTo>
                    <a:lnTo>
                      <a:pt x="8332" y="44616"/>
                    </a:lnTo>
                    <a:lnTo>
                      <a:pt x="8332" y="44349"/>
                    </a:lnTo>
                    <a:cubicBezTo>
                      <a:pt x="8332" y="44235"/>
                      <a:pt x="8332" y="44197"/>
                      <a:pt x="8446" y="44197"/>
                    </a:cubicBezTo>
                    <a:lnTo>
                      <a:pt x="9017" y="44197"/>
                    </a:lnTo>
                    <a:cubicBezTo>
                      <a:pt x="9398" y="44197"/>
                      <a:pt x="9778" y="44197"/>
                      <a:pt x="10197" y="44159"/>
                    </a:cubicBezTo>
                    <a:lnTo>
                      <a:pt x="10197" y="44159"/>
                    </a:lnTo>
                    <a:cubicBezTo>
                      <a:pt x="10158" y="45377"/>
                      <a:pt x="10235" y="46594"/>
                      <a:pt x="10425" y="47811"/>
                    </a:cubicBezTo>
                    <a:cubicBezTo>
                      <a:pt x="10577" y="49067"/>
                      <a:pt x="10767" y="50322"/>
                      <a:pt x="10995" y="51540"/>
                    </a:cubicBezTo>
                    <a:cubicBezTo>
                      <a:pt x="11490" y="53975"/>
                      <a:pt x="12137" y="56409"/>
                      <a:pt x="12822" y="58806"/>
                    </a:cubicBezTo>
                    <a:cubicBezTo>
                      <a:pt x="13164" y="59986"/>
                      <a:pt x="13506" y="61127"/>
                      <a:pt x="13887" y="62306"/>
                    </a:cubicBezTo>
                    <a:cubicBezTo>
                      <a:pt x="14267" y="63448"/>
                      <a:pt x="14724" y="64665"/>
                      <a:pt x="15142" y="65844"/>
                    </a:cubicBezTo>
                    <a:cubicBezTo>
                      <a:pt x="15561" y="66986"/>
                      <a:pt x="15979" y="68165"/>
                      <a:pt x="16436" y="69344"/>
                    </a:cubicBezTo>
                    <a:cubicBezTo>
                      <a:pt x="16892" y="70486"/>
                      <a:pt x="17463" y="71627"/>
                      <a:pt x="17996" y="72768"/>
                    </a:cubicBezTo>
                    <a:cubicBezTo>
                      <a:pt x="18110" y="73073"/>
                      <a:pt x="18262" y="73339"/>
                      <a:pt x="18414" y="73643"/>
                    </a:cubicBezTo>
                    <a:cubicBezTo>
                      <a:pt x="18490" y="73796"/>
                      <a:pt x="18566" y="73948"/>
                      <a:pt x="18642" y="74100"/>
                    </a:cubicBezTo>
                    <a:cubicBezTo>
                      <a:pt x="18642" y="74252"/>
                      <a:pt x="18566" y="74366"/>
                      <a:pt x="18680" y="74480"/>
                    </a:cubicBezTo>
                    <a:cubicBezTo>
                      <a:pt x="18752" y="74552"/>
                      <a:pt x="18851" y="74586"/>
                      <a:pt x="18951" y="74586"/>
                    </a:cubicBezTo>
                    <a:cubicBezTo>
                      <a:pt x="19114" y="74586"/>
                      <a:pt x="19280" y="74494"/>
                      <a:pt x="19327" y="74328"/>
                    </a:cubicBezTo>
                    <a:cubicBezTo>
                      <a:pt x="19365" y="74100"/>
                      <a:pt x="19137" y="73757"/>
                      <a:pt x="19061" y="73529"/>
                    </a:cubicBezTo>
                    <a:cubicBezTo>
                      <a:pt x="18756" y="72921"/>
                      <a:pt x="18452" y="72274"/>
                      <a:pt x="18148" y="71627"/>
                    </a:cubicBezTo>
                    <a:cubicBezTo>
                      <a:pt x="17996" y="71323"/>
                      <a:pt x="17843" y="70980"/>
                      <a:pt x="17653" y="70676"/>
                    </a:cubicBezTo>
                    <a:cubicBezTo>
                      <a:pt x="17577" y="70524"/>
                      <a:pt x="17539" y="70372"/>
                      <a:pt x="17463" y="70219"/>
                    </a:cubicBezTo>
                    <a:lnTo>
                      <a:pt x="17349" y="69991"/>
                    </a:lnTo>
                    <a:cubicBezTo>
                      <a:pt x="17349" y="69958"/>
                      <a:pt x="17265" y="69785"/>
                      <a:pt x="17265" y="69785"/>
                    </a:cubicBezTo>
                    <a:lnTo>
                      <a:pt x="17265" y="69785"/>
                    </a:lnTo>
                    <a:cubicBezTo>
                      <a:pt x="17265" y="69785"/>
                      <a:pt x="17267" y="69790"/>
                      <a:pt x="17273" y="69801"/>
                    </a:cubicBezTo>
                    <a:quadBezTo>
                      <a:pt x="17273" y="69763"/>
                      <a:pt x="17235" y="69725"/>
                    </a:quadBezTo>
                    <a:cubicBezTo>
                      <a:pt x="16854" y="68774"/>
                      <a:pt x="16474" y="67708"/>
                      <a:pt x="16093" y="66719"/>
                    </a:cubicBezTo>
                    <a:cubicBezTo>
                      <a:pt x="15713" y="65692"/>
                      <a:pt x="15371" y="64627"/>
                      <a:pt x="14990" y="63600"/>
                    </a:cubicBezTo>
                    <a:lnTo>
                      <a:pt x="14990" y="63600"/>
                    </a:lnTo>
                    <a:cubicBezTo>
                      <a:pt x="15102" y="63610"/>
                      <a:pt x="15214" y="63615"/>
                      <a:pt x="15326" y="63615"/>
                    </a:cubicBezTo>
                    <a:cubicBezTo>
                      <a:pt x="15633" y="63615"/>
                      <a:pt x="15939" y="63579"/>
                      <a:pt x="16246" y="63524"/>
                    </a:cubicBezTo>
                    <a:cubicBezTo>
                      <a:pt x="16664" y="63448"/>
                      <a:pt x="17121" y="63371"/>
                      <a:pt x="17577" y="63295"/>
                    </a:cubicBezTo>
                    <a:cubicBezTo>
                      <a:pt x="18528" y="63105"/>
                      <a:pt x="19403" y="62877"/>
                      <a:pt x="20316" y="62611"/>
                    </a:cubicBezTo>
                    <a:cubicBezTo>
                      <a:pt x="21267" y="62344"/>
                      <a:pt x="22104" y="62040"/>
                      <a:pt x="22979" y="61736"/>
                    </a:cubicBezTo>
                    <a:cubicBezTo>
                      <a:pt x="23854" y="61469"/>
                      <a:pt x="24767" y="61203"/>
                      <a:pt x="25681" y="60937"/>
                    </a:cubicBezTo>
                    <a:cubicBezTo>
                      <a:pt x="26556" y="60632"/>
                      <a:pt x="27431" y="60290"/>
                      <a:pt x="28306" y="59947"/>
                    </a:cubicBezTo>
                    <a:cubicBezTo>
                      <a:pt x="29181" y="59605"/>
                      <a:pt x="30056" y="59301"/>
                      <a:pt x="30969" y="58958"/>
                    </a:cubicBezTo>
                    <a:cubicBezTo>
                      <a:pt x="32605" y="58312"/>
                      <a:pt x="34240" y="57627"/>
                      <a:pt x="35838" y="56828"/>
                    </a:cubicBezTo>
                    <a:cubicBezTo>
                      <a:pt x="36751" y="56333"/>
                      <a:pt x="37702" y="55953"/>
                      <a:pt x="38577" y="55382"/>
                    </a:cubicBezTo>
                    <a:cubicBezTo>
                      <a:pt x="39453" y="54850"/>
                      <a:pt x="40328" y="54279"/>
                      <a:pt x="41126" y="53594"/>
                    </a:cubicBezTo>
                    <a:cubicBezTo>
                      <a:pt x="42420" y="56447"/>
                      <a:pt x="43257" y="59491"/>
                      <a:pt x="44246" y="62496"/>
                    </a:cubicBezTo>
                    <a:cubicBezTo>
                      <a:pt x="44512" y="63219"/>
                      <a:pt x="44779" y="63980"/>
                      <a:pt x="45007" y="64741"/>
                    </a:cubicBezTo>
                    <a:cubicBezTo>
                      <a:pt x="45121" y="65121"/>
                      <a:pt x="45197" y="65540"/>
                      <a:pt x="45311" y="65920"/>
                    </a:cubicBezTo>
                    <a:cubicBezTo>
                      <a:pt x="45385" y="66140"/>
                      <a:pt x="45387" y="66607"/>
                      <a:pt x="45693" y="66607"/>
                    </a:cubicBezTo>
                    <a:cubicBezTo>
                      <a:pt x="45705" y="66607"/>
                      <a:pt x="45717" y="66607"/>
                      <a:pt x="45730" y="66605"/>
                    </a:cubicBezTo>
                    <a:cubicBezTo>
                      <a:pt x="46110" y="66567"/>
                      <a:pt x="45958" y="65996"/>
                      <a:pt x="45920" y="65730"/>
                    </a:cubicBezTo>
                    <a:cubicBezTo>
                      <a:pt x="45806" y="65388"/>
                      <a:pt x="45730" y="65045"/>
                      <a:pt x="45616" y="64703"/>
                    </a:cubicBezTo>
                    <a:cubicBezTo>
                      <a:pt x="45387" y="63904"/>
                      <a:pt x="45159" y="63143"/>
                      <a:pt x="44893" y="62420"/>
                    </a:cubicBezTo>
                    <a:cubicBezTo>
                      <a:pt x="43828" y="59377"/>
                      <a:pt x="42991" y="56257"/>
                      <a:pt x="41659" y="53328"/>
                    </a:cubicBezTo>
                    <a:cubicBezTo>
                      <a:pt x="41621" y="53176"/>
                      <a:pt x="41583" y="53023"/>
                      <a:pt x="41507" y="52871"/>
                    </a:cubicBezTo>
                    <a:cubicBezTo>
                      <a:pt x="41393" y="52719"/>
                      <a:pt x="41317" y="52567"/>
                      <a:pt x="41241" y="52415"/>
                    </a:cubicBezTo>
                    <a:cubicBezTo>
                      <a:pt x="41088" y="52034"/>
                      <a:pt x="40898" y="51654"/>
                      <a:pt x="40746" y="51273"/>
                    </a:cubicBezTo>
                    <a:cubicBezTo>
                      <a:pt x="40556" y="50931"/>
                      <a:pt x="40480" y="50665"/>
                      <a:pt x="40328" y="50322"/>
                    </a:cubicBezTo>
                    <a:cubicBezTo>
                      <a:pt x="40175" y="50018"/>
                      <a:pt x="39985" y="49599"/>
                      <a:pt x="39833" y="49257"/>
                    </a:cubicBezTo>
                    <a:cubicBezTo>
                      <a:pt x="39148" y="47811"/>
                      <a:pt x="38463" y="46366"/>
                      <a:pt x="37702" y="44958"/>
                    </a:cubicBezTo>
                    <a:cubicBezTo>
                      <a:pt x="36980" y="43588"/>
                      <a:pt x="36143" y="42257"/>
                      <a:pt x="35268" y="41001"/>
                    </a:cubicBezTo>
                    <a:cubicBezTo>
                      <a:pt x="34773" y="40355"/>
                      <a:pt x="34317" y="39746"/>
                      <a:pt x="33822" y="39061"/>
                    </a:cubicBezTo>
                    <a:cubicBezTo>
                      <a:pt x="33365" y="38414"/>
                      <a:pt x="33023" y="37768"/>
                      <a:pt x="32567" y="37159"/>
                    </a:cubicBezTo>
                    <a:cubicBezTo>
                      <a:pt x="32376" y="36893"/>
                      <a:pt x="32148" y="36626"/>
                      <a:pt x="31920" y="36398"/>
                    </a:cubicBezTo>
                    <a:cubicBezTo>
                      <a:pt x="32376" y="36056"/>
                      <a:pt x="32757" y="35599"/>
                      <a:pt x="32947" y="35067"/>
                    </a:cubicBezTo>
                    <a:cubicBezTo>
                      <a:pt x="33670" y="35827"/>
                      <a:pt x="34355" y="36588"/>
                      <a:pt x="35001" y="37349"/>
                    </a:cubicBezTo>
                    <a:cubicBezTo>
                      <a:pt x="35648" y="38148"/>
                      <a:pt x="36257" y="39023"/>
                      <a:pt x="36866" y="39860"/>
                    </a:cubicBezTo>
                    <a:cubicBezTo>
                      <a:pt x="38045" y="41648"/>
                      <a:pt x="39110" y="43474"/>
                      <a:pt x="40099" y="45415"/>
                    </a:cubicBezTo>
                    <a:cubicBezTo>
                      <a:pt x="41088" y="47317"/>
                      <a:pt x="42001" y="49219"/>
                      <a:pt x="42838" y="51197"/>
                    </a:cubicBezTo>
                    <a:cubicBezTo>
                      <a:pt x="43713" y="53176"/>
                      <a:pt x="44360" y="55078"/>
                      <a:pt x="45083" y="57056"/>
                    </a:cubicBezTo>
                    <a:cubicBezTo>
                      <a:pt x="45464" y="58197"/>
                      <a:pt x="45920" y="59301"/>
                      <a:pt x="46262" y="60480"/>
                    </a:cubicBezTo>
                    <a:cubicBezTo>
                      <a:pt x="46605" y="61621"/>
                      <a:pt x="46871" y="62763"/>
                      <a:pt x="47099" y="63904"/>
                    </a:cubicBezTo>
                    <a:lnTo>
                      <a:pt x="47099" y="63980"/>
                    </a:lnTo>
                    <a:lnTo>
                      <a:pt x="47137" y="64170"/>
                    </a:lnTo>
                    <a:lnTo>
                      <a:pt x="47214" y="64551"/>
                    </a:lnTo>
                    <a:cubicBezTo>
                      <a:pt x="47252" y="64703"/>
                      <a:pt x="47290" y="64931"/>
                      <a:pt x="47328" y="65045"/>
                    </a:cubicBezTo>
                    <a:cubicBezTo>
                      <a:pt x="47366" y="65198"/>
                      <a:pt x="47328" y="65350"/>
                      <a:pt x="47518" y="65388"/>
                    </a:cubicBezTo>
                    <a:cubicBezTo>
                      <a:pt x="47559" y="65408"/>
                      <a:pt x="47602" y="65418"/>
                      <a:pt x="47645" y="65418"/>
                    </a:cubicBezTo>
                    <a:cubicBezTo>
                      <a:pt x="47761" y="65418"/>
                      <a:pt x="47870" y="65347"/>
                      <a:pt x="47898" y="65236"/>
                    </a:cubicBezTo>
                    <a:cubicBezTo>
                      <a:pt x="47936" y="65045"/>
                      <a:pt x="47936" y="64855"/>
                      <a:pt x="47860" y="64703"/>
                    </a:cubicBezTo>
                    <a:cubicBezTo>
                      <a:pt x="47822" y="64475"/>
                      <a:pt x="47784" y="64208"/>
                      <a:pt x="47746" y="64018"/>
                    </a:cubicBezTo>
                    <a:cubicBezTo>
                      <a:pt x="47556" y="63067"/>
                      <a:pt x="47328" y="62116"/>
                      <a:pt x="47099" y="61165"/>
                    </a:cubicBezTo>
                    <a:cubicBezTo>
                      <a:pt x="46605" y="59301"/>
                      <a:pt x="45844" y="57551"/>
                      <a:pt x="45235" y="55763"/>
                    </a:cubicBezTo>
                    <a:cubicBezTo>
                      <a:pt x="44627" y="53936"/>
                      <a:pt x="43942" y="52148"/>
                      <a:pt x="43143" y="50398"/>
                    </a:cubicBezTo>
                    <a:cubicBezTo>
                      <a:pt x="42382" y="48648"/>
                      <a:pt x="41545" y="46898"/>
                      <a:pt x="40670" y="45186"/>
                    </a:cubicBezTo>
                    <a:cubicBezTo>
                      <a:pt x="40594" y="45110"/>
                      <a:pt x="40556" y="44996"/>
                      <a:pt x="40480" y="44920"/>
                    </a:cubicBezTo>
                    <a:cubicBezTo>
                      <a:pt x="40442" y="44806"/>
                      <a:pt x="40480" y="44806"/>
                      <a:pt x="40594" y="44692"/>
                    </a:cubicBezTo>
                    <a:cubicBezTo>
                      <a:pt x="40746" y="44540"/>
                      <a:pt x="40898" y="44349"/>
                      <a:pt x="41050" y="44159"/>
                    </a:cubicBezTo>
                    <a:cubicBezTo>
                      <a:pt x="41355" y="43817"/>
                      <a:pt x="41659" y="43512"/>
                      <a:pt x="41925" y="43132"/>
                    </a:cubicBezTo>
                    <a:cubicBezTo>
                      <a:pt x="42496" y="42409"/>
                      <a:pt x="42991" y="41610"/>
                      <a:pt x="43485" y="40811"/>
                    </a:cubicBezTo>
                    <a:cubicBezTo>
                      <a:pt x="43942" y="40012"/>
                      <a:pt x="44360" y="39213"/>
                      <a:pt x="44779" y="38376"/>
                    </a:cubicBezTo>
                    <a:cubicBezTo>
                      <a:pt x="45197" y="37539"/>
                      <a:pt x="45502" y="36664"/>
                      <a:pt x="45844" y="35789"/>
                    </a:cubicBezTo>
                    <a:cubicBezTo>
                      <a:pt x="46529" y="34077"/>
                      <a:pt x="47023" y="32289"/>
                      <a:pt x="47290" y="30463"/>
                    </a:cubicBezTo>
                    <a:cubicBezTo>
                      <a:pt x="47556" y="28561"/>
                      <a:pt x="47632" y="26659"/>
                      <a:pt x="47518" y="24719"/>
                    </a:cubicBezTo>
                    <a:cubicBezTo>
                      <a:pt x="47442" y="22854"/>
                      <a:pt x="47137" y="20990"/>
                      <a:pt x="46605" y="19164"/>
                    </a:cubicBezTo>
                    <a:cubicBezTo>
                      <a:pt x="46339" y="18289"/>
                      <a:pt x="45996" y="17414"/>
                      <a:pt x="45654" y="16539"/>
                    </a:cubicBezTo>
                    <a:cubicBezTo>
                      <a:pt x="45273" y="15664"/>
                      <a:pt x="44855" y="14827"/>
                      <a:pt x="44398" y="13990"/>
                    </a:cubicBezTo>
                    <a:cubicBezTo>
                      <a:pt x="44398" y="13990"/>
                      <a:pt x="44284" y="13876"/>
                      <a:pt x="44322" y="13838"/>
                    </a:cubicBezTo>
                    <a:cubicBezTo>
                      <a:pt x="44322" y="13838"/>
                      <a:pt x="44360" y="13800"/>
                      <a:pt x="44360" y="13800"/>
                    </a:cubicBezTo>
                    <a:cubicBezTo>
                      <a:pt x="44398" y="13724"/>
                      <a:pt x="44436" y="13648"/>
                      <a:pt x="44436" y="13572"/>
                    </a:cubicBezTo>
                    <a:cubicBezTo>
                      <a:pt x="44436" y="13381"/>
                      <a:pt x="44208" y="13305"/>
                      <a:pt x="44056" y="13229"/>
                    </a:cubicBezTo>
                    <a:cubicBezTo>
                      <a:pt x="44132" y="12963"/>
                      <a:pt x="44208" y="12659"/>
                      <a:pt x="44246" y="12354"/>
                    </a:cubicBezTo>
                    <a:cubicBezTo>
                      <a:pt x="44360" y="12012"/>
                      <a:pt x="44474" y="11669"/>
                      <a:pt x="44627" y="11289"/>
                    </a:cubicBezTo>
                    <a:cubicBezTo>
                      <a:pt x="44893" y="10604"/>
                      <a:pt x="45121" y="9881"/>
                      <a:pt x="45349" y="9158"/>
                    </a:cubicBezTo>
                    <a:cubicBezTo>
                      <a:pt x="45806" y="7751"/>
                      <a:pt x="46186" y="6305"/>
                      <a:pt x="46453" y="4859"/>
                    </a:cubicBezTo>
                    <a:cubicBezTo>
                      <a:pt x="46529" y="4061"/>
                      <a:pt x="46643" y="3109"/>
                      <a:pt x="46224" y="2387"/>
                    </a:cubicBezTo>
                    <a:cubicBezTo>
                      <a:pt x="46063" y="2110"/>
                      <a:pt x="45776" y="1959"/>
                      <a:pt x="45482" y="1959"/>
                    </a:cubicBezTo>
                    <a:cubicBezTo>
                      <a:pt x="45291" y="1959"/>
                      <a:pt x="45096" y="2023"/>
                      <a:pt x="44931" y="2158"/>
                    </a:cubicBezTo>
                    <a:cubicBezTo>
                      <a:pt x="44512" y="2501"/>
                      <a:pt x="44246" y="2957"/>
                      <a:pt x="44132" y="3490"/>
                    </a:cubicBezTo>
                    <a:cubicBezTo>
                      <a:pt x="43980" y="4061"/>
                      <a:pt x="43828" y="4631"/>
                      <a:pt x="43713" y="5202"/>
                    </a:cubicBezTo>
                    <a:cubicBezTo>
                      <a:pt x="43675" y="5506"/>
                      <a:pt x="43599" y="5773"/>
                      <a:pt x="43523" y="6077"/>
                    </a:cubicBezTo>
                    <a:cubicBezTo>
                      <a:pt x="43447" y="6343"/>
                      <a:pt x="43333" y="6571"/>
                      <a:pt x="43181" y="6800"/>
                    </a:cubicBezTo>
                    <a:cubicBezTo>
                      <a:pt x="43067" y="6571"/>
                      <a:pt x="43029" y="6343"/>
                      <a:pt x="43067" y="6077"/>
                    </a:cubicBezTo>
                    <a:cubicBezTo>
                      <a:pt x="43067" y="5849"/>
                      <a:pt x="43067" y="5582"/>
                      <a:pt x="43067" y="5354"/>
                    </a:cubicBezTo>
                    <a:cubicBezTo>
                      <a:pt x="43105" y="4821"/>
                      <a:pt x="43181" y="4327"/>
                      <a:pt x="43257" y="3870"/>
                    </a:cubicBezTo>
                    <a:cubicBezTo>
                      <a:pt x="43295" y="3376"/>
                      <a:pt x="43371" y="2805"/>
                      <a:pt x="43371" y="2311"/>
                    </a:cubicBezTo>
                    <a:cubicBezTo>
                      <a:pt x="43409" y="1778"/>
                      <a:pt x="43371" y="1283"/>
                      <a:pt x="43219" y="789"/>
                    </a:cubicBezTo>
                    <a:cubicBezTo>
                      <a:pt x="43127" y="420"/>
                      <a:pt x="42811" y="175"/>
                      <a:pt x="42472" y="175"/>
                    </a:cubicBezTo>
                    <a:cubicBezTo>
                      <a:pt x="42392" y="175"/>
                      <a:pt x="42310" y="189"/>
                      <a:pt x="42230" y="218"/>
                    </a:cubicBezTo>
                    <a:cubicBezTo>
                      <a:pt x="41773" y="370"/>
                      <a:pt x="41431" y="675"/>
                      <a:pt x="41279" y="1131"/>
                    </a:cubicBezTo>
                    <a:cubicBezTo>
                      <a:pt x="40898" y="2044"/>
                      <a:pt x="40670" y="3033"/>
                      <a:pt x="40594" y="4023"/>
                    </a:cubicBezTo>
                    <a:cubicBezTo>
                      <a:pt x="40556" y="4555"/>
                      <a:pt x="40518" y="5088"/>
                      <a:pt x="40518" y="5582"/>
                    </a:cubicBezTo>
                    <a:cubicBezTo>
                      <a:pt x="40518" y="5811"/>
                      <a:pt x="40518" y="6077"/>
                      <a:pt x="40480" y="6305"/>
                    </a:cubicBezTo>
                    <a:cubicBezTo>
                      <a:pt x="40480" y="6381"/>
                      <a:pt x="40404" y="6876"/>
                      <a:pt x="40328" y="6914"/>
                    </a:cubicBezTo>
                    <a:cubicBezTo>
                      <a:pt x="40325" y="6914"/>
                      <a:pt x="40323" y="6914"/>
                      <a:pt x="40321" y="6914"/>
                    </a:cubicBezTo>
                    <a:cubicBezTo>
                      <a:pt x="40058" y="6914"/>
                      <a:pt x="39870" y="4515"/>
                      <a:pt x="39795" y="4251"/>
                    </a:cubicBezTo>
                    <a:cubicBezTo>
                      <a:pt x="39795" y="3224"/>
                      <a:pt x="39681" y="2234"/>
                      <a:pt x="39453" y="1207"/>
                    </a:cubicBezTo>
                    <a:cubicBezTo>
                      <a:pt x="39414" y="789"/>
                      <a:pt x="39186" y="370"/>
                      <a:pt x="38806" y="104"/>
                    </a:cubicBezTo>
                    <a:cubicBezTo>
                      <a:pt x="38666" y="34"/>
                      <a:pt x="38516" y="0"/>
                      <a:pt x="38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6526645" y="2701340"/>
                <a:ext cx="660324" cy="478932"/>
              </a:xfrm>
              <a:custGeom>
                <a:avLst/>
                <a:gdLst/>
                <a:rect l="l" t="t" r="r" b="b"/>
                <a:pathLst>
                  <a:path w="21001" h="15232" extrusionOk="0">
                    <a:moveTo>
                      <a:pt x="17274" y="779"/>
                    </a:moveTo>
                    <a:cubicBezTo>
                      <a:pt x="17288" y="779"/>
                      <a:pt x="17300" y="781"/>
                      <a:pt x="17310" y="786"/>
                    </a:cubicBezTo>
                    <a:cubicBezTo>
                      <a:pt x="17425" y="901"/>
                      <a:pt x="17539" y="1091"/>
                      <a:pt x="17615" y="1243"/>
                    </a:cubicBezTo>
                    <a:cubicBezTo>
                      <a:pt x="17729" y="1433"/>
                      <a:pt x="17805" y="1661"/>
                      <a:pt x="17919" y="1852"/>
                    </a:cubicBezTo>
                    <a:cubicBezTo>
                      <a:pt x="18109" y="2232"/>
                      <a:pt x="18300" y="2651"/>
                      <a:pt x="18452" y="3031"/>
                    </a:cubicBezTo>
                    <a:cubicBezTo>
                      <a:pt x="18794" y="3944"/>
                      <a:pt x="19137" y="4819"/>
                      <a:pt x="19441" y="5732"/>
                    </a:cubicBezTo>
                    <a:cubicBezTo>
                      <a:pt x="19631" y="6189"/>
                      <a:pt x="19745" y="6645"/>
                      <a:pt x="19935" y="7102"/>
                    </a:cubicBezTo>
                    <a:cubicBezTo>
                      <a:pt x="20012" y="7330"/>
                      <a:pt x="20088" y="7520"/>
                      <a:pt x="20164" y="7748"/>
                    </a:cubicBezTo>
                    <a:cubicBezTo>
                      <a:pt x="20164" y="7863"/>
                      <a:pt x="20202" y="7901"/>
                      <a:pt x="20164" y="7977"/>
                    </a:cubicBezTo>
                    <a:lnTo>
                      <a:pt x="20202" y="7977"/>
                    </a:lnTo>
                    <a:cubicBezTo>
                      <a:pt x="20164" y="8091"/>
                      <a:pt x="20088" y="8167"/>
                      <a:pt x="20012" y="8281"/>
                    </a:cubicBezTo>
                    <a:cubicBezTo>
                      <a:pt x="18870" y="9651"/>
                      <a:pt x="17463" y="10716"/>
                      <a:pt x="15827" y="11439"/>
                    </a:cubicBezTo>
                    <a:cubicBezTo>
                      <a:pt x="14191" y="12276"/>
                      <a:pt x="12517" y="12961"/>
                      <a:pt x="10767" y="13531"/>
                    </a:cubicBezTo>
                    <a:cubicBezTo>
                      <a:pt x="9930" y="13797"/>
                      <a:pt x="9055" y="13988"/>
                      <a:pt x="8180" y="14178"/>
                    </a:cubicBezTo>
                    <a:cubicBezTo>
                      <a:pt x="7343" y="14406"/>
                      <a:pt x="6430" y="14558"/>
                      <a:pt x="5555" y="14634"/>
                    </a:cubicBezTo>
                    <a:cubicBezTo>
                      <a:pt x="5367" y="14643"/>
                      <a:pt x="5177" y="14648"/>
                      <a:pt x="4986" y="14648"/>
                    </a:cubicBezTo>
                    <a:cubicBezTo>
                      <a:pt x="4326" y="14648"/>
                      <a:pt x="3655" y="14592"/>
                      <a:pt x="3006" y="14444"/>
                    </a:cubicBezTo>
                    <a:cubicBezTo>
                      <a:pt x="2854" y="14406"/>
                      <a:pt x="2701" y="14368"/>
                      <a:pt x="2625" y="14254"/>
                    </a:cubicBezTo>
                    <a:cubicBezTo>
                      <a:pt x="2549" y="14102"/>
                      <a:pt x="2549" y="14064"/>
                      <a:pt x="2511" y="13988"/>
                    </a:cubicBezTo>
                    <a:cubicBezTo>
                      <a:pt x="2435" y="13836"/>
                      <a:pt x="2397" y="13721"/>
                      <a:pt x="2359" y="13607"/>
                    </a:cubicBezTo>
                    <a:cubicBezTo>
                      <a:pt x="2207" y="13189"/>
                      <a:pt x="2093" y="12770"/>
                      <a:pt x="1979" y="12352"/>
                    </a:cubicBezTo>
                    <a:cubicBezTo>
                      <a:pt x="1712" y="11401"/>
                      <a:pt x="1446" y="10412"/>
                      <a:pt x="1218" y="9460"/>
                    </a:cubicBezTo>
                    <a:cubicBezTo>
                      <a:pt x="951" y="8509"/>
                      <a:pt x="799" y="7520"/>
                      <a:pt x="685" y="6569"/>
                    </a:cubicBezTo>
                    <a:cubicBezTo>
                      <a:pt x="1522" y="6531"/>
                      <a:pt x="2359" y="6455"/>
                      <a:pt x="3158" y="6265"/>
                    </a:cubicBezTo>
                    <a:cubicBezTo>
                      <a:pt x="3995" y="6151"/>
                      <a:pt x="4832" y="5922"/>
                      <a:pt x="5669" y="5694"/>
                    </a:cubicBezTo>
                    <a:cubicBezTo>
                      <a:pt x="7305" y="5352"/>
                      <a:pt x="8903" y="4781"/>
                      <a:pt x="10424" y="4096"/>
                    </a:cubicBezTo>
                    <a:cubicBezTo>
                      <a:pt x="11984" y="3373"/>
                      <a:pt x="13544" y="2727"/>
                      <a:pt x="15028" y="1928"/>
                    </a:cubicBezTo>
                    <a:cubicBezTo>
                      <a:pt x="15408" y="1737"/>
                      <a:pt x="15789" y="1547"/>
                      <a:pt x="16169" y="1357"/>
                    </a:cubicBezTo>
                    <a:lnTo>
                      <a:pt x="16740" y="1053"/>
                    </a:lnTo>
                    <a:lnTo>
                      <a:pt x="17006" y="901"/>
                    </a:lnTo>
                    <a:cubicBezTo>
                      <a:pt x="17071" y="868"/>
                      <a:pt x="17193" y="779"/>
                      <a:pt x="17274" y="779"/>
                    </a:cubicBezTo>
                    <a:close/>
                    <a:moveTo>
                      <a:pt x="17434" y="1"/>
                    </a:moveTo>
                    <a:cubicBezTo>
                      <a:pt x="17214" y="1"/>
                      <a:pt x="16977" y="222"/>
                      <a:pt x="16816" y="330"/>
                    </a:cubicBezTo>
                    <a:cubicBezTo>
                      <a:pt x="15446" y="1091"/>
                      <a:pt x="14001" y="1776"/>
                      <a:pt x="12555" y="2422"/>
                    </a:cubicBezTo>
                    <a:cubicBezTo>
                      <a:pt x="11109" y="3069"/>
                      <a:pt x="9702" y="3830"/>
                      <a:pt x="8218" y="4324"/>
                    </a:cubicBezTo>
                    <a:cubicBezTo>
                      <a:pt x="7457" y="4591"/>
                      <a:pt x="6696" y="4819"/>
                      <a:pt x="5897" y="5009"/>
                    </a:cubicBezTo>
                    <a:cubicBezTo>
                      <a:pt x="5136" y="5199"/>
                      <a:pt x="4337" y="5428"/>
                      <a:pt x="3538" y="5580"/>
                    </a:cubicBezTo>
                    <a:cubicBezTo>
                      <a:pt x="2739" y="5732"/>
                      <a:pt x="1941" y="5846"/>
                      <a:pt x="1142" y="5922"/>
                    </a:cubicBezTo>
                    <a:lnTo>
                      <a:pt x="609" y="5922"/>
                    </a:lnTo>
                    <a:cubicBezTo>
                      <a:pt x="523" y="5922"/>
                      <a:pt x="438" y="5858"/>
                      <a:pt x="336" y="5858"/>
                    </a:cubicBezTo>
                    <a:cubicBezTo>
                      <a:pt x="302" y="5858"/>
                      <a:pt x="267" y="5865"/>
                      <a:pt x="229" y="5884"/>
                    </a:cubicBezTo>
                    <a:cubicBezTo>
                      <a:pt x="114" y="5960"/>
                      <a:pt x="38" y="6075"/>
                      <a:pt x="0" y="6227"/>
                    </a:cubicBezTo>
                    <a:cubicBezTo>
                      <a:pt x="0" y="6303"/>
                      <a:pt x="38" y="6379"/>
                      <a:pt x="38" y="6455"/>
                    </a:cubicBezTo>
                    <a:lnTo>
                      <a:pt x="38" y="6759"/>
                    </a:lnTo>
                    <a:cubicBezTo>
                      <a:pt x="114" y="7558"/>
                      <a:pt x="267" y="8319"/>
                      <a:pt x="457" y="9118"/>
                    </a:cubicBezTo>
                    <a:cubicBezTo>
                      <a:pt x="609" y="9879"/>
                      <a:pt x="799" y="10678"/>
                      <a:pt x="1027" y="11439"/>
                    </a:cubicBezTo>
                    <a:cubicBezTo>
                      <a:pt x="1256" y="12200"/>
                      <a:pt x="1446" y="12922"/>
                      <a:pt x="1674" y="13645"/>
                    </a:cubicBezTo>
                    <a:cubicBezTo>
                      <a:pt x="1750" y="13836"/>
                      <a:pt x="1788" y="13988"/>
                      <a:pt x="1864" y="14178"/>
                    </a:cubicBezTo>
                    <a:cubicBezTo>
                      <a:pt x="1941" y="14292"/>
                      <a:pt x="1979" y="14444"/>
                      <a:pt x="2055" y="14558"/>
                    </a:cubicBezTo>
                    <a:cubicBezTo>
                      <a:pt x="2283" y="14863"/>
                      <a:pt x="2587" y="15015"/>
                      <a:pt x="2930" y="15053"/>
                    </a:cubicBezTo>
                    <a:cubicBezTo>
                      <a:pt x="3580" y="15173"/>
                      <a:pt x="4247" y="15231"/>
                      <a:pt x="4914" y="15231"/>
                    </a:cubicBezTo>
                    <a:cubicBezTo>
                      <a:pt x="5730" y="15231"/>
                      <a:pt x="6548" y="15144"/>
                      <a:pt x="7343" y="14977"/>
                    </a:cubicBezTo>
                    <a:cubicBezTo>
                      <a:pt x="8142" y="14825"/>
                      <a:pt x="8941" y="14634"/>
                      <a:pt x="9740" y="14444"/>
                    </a:cubicBezTo>
                    <a:cubicBezTo>
                      <a:pt x="10500" y="14254"/>
                      <a:pt x="11299" y="14026"/>
                      <a:pt x="12060" y="13759"/>
                    </a:cubicBezTo>
                    <a:cubicBezTo>
                      <a:pt x="12438" y="13609"/>
                      <a:pt x="12815" y="13458"/>
                      <a:pt x="13192" y="13270"/>
                    </a:cubicBezTo>
                    <a:lnTo>
                      <a:pt x="13192" y="13270"/>
                    </a:lnTo>
                    <a:cubicBezTo>
                      <a:pt x="13249" y="13246"/>
                      <a:pt x="13335" y="13208"/>
                      <a:pt x="13354" y="13189"/>
                    </a:cubicBezTo>
                    <a:lnTo>
                      <a:pt x="13658" y="13075"/>
                    </a:lnTo>
                    <a:lnTo>
                      <a:pt x="14267" y="12808"/>
                    </a:lnTo>
                    <a:cubicBezTo>
                      <a:pt x="14647" y="12656"/>
                      <a:pt x="15028" y="12466"/>
                      <a:pt x="15408" y="12276"/>
                    </a:cubicBezTo>
                    <a:cubicBezTo>
                      <a:pt x="16207" y="11933"/>
                      <a:pt x="16968" y="11515"/>
                      <a:pt x="17691" y="11096"/>
                    </a:cubicBezTo>
                    <a:cubicBezTo>
                      <a:pt x="18414" y="10640"/>
                      <a:pt x="19022" y="10107"/>
                      <a:pt x="19593" y="9498"/>
                    </a:cubicBezTo>
                    <a:cubicBezTo>
                      <a:pt x="19935" y="9194"/>
                      <a:pt x="20202" y="8890"/>
                      <a:pt x="20468" y="8547"/>
                    </a:cubicBezTo>
                    <a:cubicBezTo>
                      <a:pt x="20620" y="8357"/>
                      <a:pt x="21001" y="7863"/>
                      <a:pt x="20734" y="7596"/>
                    </a:cubicBezTo>
                    <a:cubicBezTo>
                      <a:pt x="20544" y="6911"/>
                      <a:pt x="20240" y="6151"/>
                      <a:pt x="20012" y="5428"/>
                    </a:cubicBezTo>
                    <a:cubicBezTo>
                      <a:pt x="19745" y="4705"/>
                      <a:pt x="19441" y="3944"/>
                      <a:pt x="19175" y="3221"/>
                    </a:cubicBezTo>
                    <a:cubicBezTo>
                      <a:pt x="18908" y="2460"/>
                      <a:pt x="18566" y="1737"/>
                      <a:pt x="18185" y="1015"/>
                    </a:cubicBezTo>
                    <a:cubicBezTo>
                      <a:pt x="18109" y="862"/>
                      <a:pt x="17995" y="710"/>
                      <a:pt x="17881" y="558"/>
                    </a:cubicBezTo>
                    <a:cubicBezTo>
                      <a:pt x="17843" y="482"/>
                      <a:pt x="17805" y="406"/>
                      <a:pt x="17767" y="330"/>
                    </a:cubicBezTo>
                    <a:cubicBezTo>
                      <a:pt x="17729" y="292"/>
                      <a:pt x="17729" y="216"/>
                      <a:pt x="17691" y="140"/>
                    </a:cubicBezTo>
                    <a:cubicBezTo>
                      <a:pt x="17613" y="39"/>
                      <a:pt x="17525" y="1"/>
                      <a:pt x="17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6574500" y="2842077"/>
                <a:ext cx="381618" cy="297603"/>
              </a:xfrm>
              <a:custGeom>
                <a:avLst/>
                <a:gdLst/>
                <a:rect l="l" t="t" r="r" b="b"/>
                <a:pathLst>
                  <a:path w="12137" h="9465" extrusionOk="0">
                    <a:moveTo>
                      <a:pt x="9853" y="723"/>
                    </a:moveTo>
                    <a:cubicBezTo>
                      <a:pt x="10158" y="1675"/>
                      <a:pt x="10424" y="2664"/>
                      <a:pt x="10690" y="3653"/>
                    </a:cubicBezTo>
                    <a:cubicBezTo>
                      <a:pt x="10805" y="4147"/>
                      <a:pt x="10919" y="4604"/>
                      <a:pt x="11071" y="5099"/>
                    </a:cubicBezTo>
                    <a:cubicBezTo>
                      <a:pt x="11147" y="5327"/>
                      <a:pt x="11223" y="5517"/>
                      <a:pt x="11299" y="5745"/>
                    </a:cubicBezTo>
                    <a:cubicBezTo>
                      <a:pt x="11299" y="5821"/>
                      <a:pt x="11413" y="6050"/>
                      <a:pt x="11413" y="6088"/>
                    </a:cubicBezTo>
                    <a:cubicBezTo>
                      <a:pt x="11375" y="6164"/>
                      <a:pt x="11109" y="6278"/>
                      <a:pt x="11033" y="6316"/>
                    </a:cubicBezTo>
                    <a:cubicBezTo>
                      <a:pt x="10614" y="6544"/>
                      <a:pt x="10234" y="6773"/>
                      <a:pt x="9777" y="7001"/>
                    </a:cubicBezTo>
                    <a:cubicBezTo>
                      <a:pt x="9359" y="7229"/>
                      <a:pt x="8902" y="7381"/>
                      <a:pt x="8446" y="7571"/>
                    </a:cubicBezTo>
                    <a:cubicBezTo>
                      <a:pt x="7533" y="7914"/>
                      <a:pt x="6620" y="8218"/>
                      <a:pt x="5669" y="8446"/>
                    </a:cubicBezTo>
                    <a:cubicBezTo>
                      <a:pt x="4756" y="8675"/>
                      <a:pt x="3804" y="8789"/>
                      <a:pt x="2853" y="8827"/>
                    </a:cubicBezTo>
                    <a:lnTo>
                      <a:pt x="2511" y="8827"/>
                    </a:lnTo>
                    <a:cubicBezTo>
                      <a:pt x="2460" y="8827"/>
                      <a:pt x="2359" y="8844"/>
                      <a:pt x="2286" y="8844"/>
                    </a:cubicBezTo>
                    <a:cubicBezTo>
                      <a:pt x="2249" y="8844"/>
                      <a:pt x="2219" y="8840"/>
                      <a:pt x="2207" y="8827"/>
                    </a:cubicBezTo>
                    <a:cubicBezTo>
                      <a:pt x="2054" y="8713"/>
                      <a:pt x="2016" y="8332"/>
                      <a:pt x="1978" y="8180"/>
                    </a:cubicBezTo>
                    <a:cubicBezTo>
                      <a:pt x="1864" y="7724"/>
                      <a:pt x="1750" y="7229"/>
                      <a:pt x="1598" y="6773"/>
                    </a:cubicBezTo>
                    <a:cubicBezTo>
                      <a:pt x="1484" y="6202"/>
                      <a:pt x="1332" y="5631"/>
                      <a:pt x="1217" y="5061"/>
                    </a:cubicBezTo>
                    <a:cubicBezTo>
                      <a:pt x="1103" y="4490"/>
                      <a:pt x="989" y="3995"/>
                      <a:pt x="761" y="3463"/>
                    </a:cubicBezTo>
                    <a:lnTo>
                      <a:pt x="761" y="3463"/>
                    </a:lnTo>
                    <a:cubicBezTo>
                      <a:pt x="894" y="3469"/>
                      <a:pt x="1026" y="3472"/>
                      <a:pt x="1157" y="3472"/>
                    </a:cubicBezTo>
                    <a:cubicBezTo>
                      <a:pt x="1813" y="3472"/>
                      <a:pt x="2448" y="3393"/>
                      <a:pt x="3082" y="3234"/>
                    </a:cubicBezTo>
                    <a:cubicBezTo>
                      <a:pt x="3804" y="3082"/>
                      <a:pt x="4565" y="2854"/>
                      <a:pt x="5288" y="2626"/>
                    </a:cubicBezTo>
                    <a:cubicBezTo>
                      <a:pt x="6011" y="2359"/>
                      <a:pt x="6734" y="2055"/>
                      <a:pt x="7419" y="1713"/>
                    </a:cubicBezTo>
                    <a:cubicBezTo>
                      <a:pt x="8142" y="1408"/>
                      <a:pt x="8788" y="1142"/>
                      <a:pt x="9435" y="876"/>
                    </a:cubicBezTo>
                    <a:lnTo>
                      <a:pt x="9663" y="762"/>
                    </a:lnTo>
                    <a:lnTo>
                      <a:pt x="9853" y="723"/>
                    </a:lnTo>
                    <a:close/>
                    <a:moveTo>
                      <a:pt x="10044" y="1"/>
                    </a:moveTo>
                    <a:cubicBezTo>
                      <a:pt x="9853" y="1"/>
                      <a:pt x="9701" y="39"/>
                      <a:pt x="9549" y="77"/>
                    </a:cubicBezTo>
                    <a:cubicBezTo>
                      <a:pt x="9473" y="115"/>
                      <a:pt x="9435" y="191"/>
                      <a:pt x="9397" y="229"/>
                    </a:cubicBezTo>
                    <a:cubicBezTo>
                      <a:pt x="9321" y="267"/>
                      <a:pt x="9245" y="267"/>
                      <a:pt x="9169" y="305"/>
                    </a:cubicBezTo>
                    <a:cubicBezTo>
                      <a:pt x="8940" y="381"/>
                      <a:pt x="8712" y="495"/>
                      <a:pt x="8522" y="571"/>
                    </a:cubicBezTo>
                    <a:cubicBezTo>
                      <a:pt x="8065" y="762"/>
                      <a:pt x="7495" y="990"/>
                      <a:pt x="7038" y="1218"/>
                    </a:cubicBezTo>
                    <a:cubicBezTo>
                      <a:pt x="6544" y="1446"/>
                      <a:pt x="6011" y="1675"/>
                      <a:pt x="5478" y="1903"/>
                    </a:cubicBezTo>
                    <a:cubicBezTo>
                      <a:pt x="4375" y="2283"/>
                      <a:pt x="3272" y="2588"/>
                      <a:pt x="2131" y="2778"/>
                    </a:cubicBezTo>
                    <a:cubicBezTo>
                      <a:pt x="1864" y="2816"/>
                      <a:pt x="1598" y="2854"/>
                      <a:pt x="1294" y="2854"/>
                    </a:cubicBezTo>
                    <a:cubicBezTo>
                      <a:pt x="1255" y="2860"/>
                      <a:pt x="1216" y="2862"/>
                      <a:pt x="1177" y="2862"/>
                    </a:cubicBezTo>
                    <a:cubicBezTo>
                      <a:pt x="989" y="2862"/>
                      <a:pt x="804" y="2808"/>
                      <a:pt x="635" y="2808"/>
                    </a:cubicBezTo>
                    <a:cubicBezTo>
                      <a:pt x="600" y="2808"/>
                      <a:pt x="566" y="2810"/>
                      <a:pt x="533" y="2816"/>
                    </a:cubicBezTo>
                    <a:cubicBezTo>
                      <a:pt x="419" y="2816"/>
                      <a:pt x="342" y="2892"/>
                      <a:pt x="266" y="2968"/>
                    </a:cubicBezTo>
                    <a:cubicBezTo>
                      <a:pt x="190" y="3006"/>
                      <a:pt x="114" y="3082"/>
                      <a:pt x="76" y="3158"/>
                    </a:cubicBezTo>
                    <a:cubicBezTo>
                      <a:pt x="0" y="3349"/>
                      <a:pt x="190" y="3577"/>
                      <a:pt x="266" y="3767"/>
                    </a:cubicBezTo>
                    <a:cubicBezTo>
                      <a:pt x="419" y="4300"/>
                      <a:pt x="571" y="4832"/>
                      <a:pt x="647" y="5403"/>
                    </a:cubicBezTo>
                    <a:cubicBezTo>
                      <a:pt x="799" y="5974"/>
                      <a:pt x="951" y="6544"/>
                      <a:pt x="1065" y="7153"/>
                    </a:cubicBezTo>
                    <a:cubicBezTo>
                      <a:pt x="1217" y="7724"/>
                      <a:pt x="1332" y="8256"/>
                      <a:pt x="1522" y="8827"/>
                    </a:cubicBezTo>
                    <a:cubicBezTo>
                      <a:pt x="1560" y="9055"/>
                      <a:pt x="1636" y="9245"/>
                      <a:pt x="1826" y="9360"/>
                    </a:cubicBezTo>
                    <a:cubicBezTo>
                      <a:pt x="1902" y="9398"/>
                      <a:pt x="1978" y="9436"/>
                      <a:pt x="2054" y="9436"/>
                    </a:cubicBezTo>
                    <a:cubicBezTo>
                      <a:pt x="2131" y="9455"/>
                      <a:pt x="2197" y="9464"/>
                      <a:pt x="2264" y="9464"/>
                    </a:cubicBezTo>
                    <a:cubicBezTo>
                      <a:pt x="2330" y="9464"/>
                      <a:pt x="2397" y="9455"/>
                      <a:pt x="2473" y="9436"/>
                    </a:cubicBezTo>
                    <a:cubicBezTo>
                      <a:pt x="3538" y="9436"/>
                      <a:pt x="4565" y="9321"/>
                      <a:pt x="5593" y="9093"/>
                    </a:cubicBezTo>
                    <a:cubicBezTo>
                      <a:pt x="6734" y="8827"/>
                      <a:pt x="7837" y="8485"/>
                      <a:pt x="8902" y="8066"/>
                    </a:cubicBezTo>
                    <a:cubicBezTo>
                      <a:pt x="9435" y="7876"/>
                      <a:pt x="9930" y="7648"/>
                      <a:pt x="10424" y="7381"/>
                    </a:cubicBezTo>
                    <a:cubicBezTo>
                      <a:pt x="10919" y="7115"/>
                      <a:pt x="11375" y="6849"/>
                      <a:pt x="11870" y="6582"/>
                    </a:cubicBezTo>
                    <a:cubicBezTo>
                      <a:pt x="12136" y="6430"/>
                      <a:pt x="12098" y="6202"/>
                      <a:pt x="12022" y="5936"/>
                    </a:cubicBezTo>
                    <a:cubicBezTo>
                      <a:pt x="11946" y="5631"/>
                      <a:pt x="11832" y="5327"/>
                      <a:pt x="11756" y="5022"/>
                    </a:cubicBezTo>
                    <a:cubicBezTo>
                      <a:pt x="11527" y="4414"/>
                      <a:pt x="11375" y="3767"/>
                      <a:pt x="11223" y="3158"/>
                    </a:cubicBezTo>
                    <a:cubicBezTo>
                      <a:pt x="11071" y="2512"/>
                      <a:pt x="10919" y="1903"/>
                      <a:pt x="10767" y="1294"/>
                    </a:cubicBezTo>
                    <a:cubicBezTo>
                      <a:pt x="10690" y="1142"/>
                      <a:pt x="10652" y="990"/>
                      <a:pt x="10614" y="838"/>
                    </a:cubicBezTo>
                    <a:cubicBezTo>
                      <a:pt x="10538" y="685"/>
                      <a:pt x="10576" y="609"/>
                      <a:pt x="10538" y="457"/>
                    </a:cubicBezTo>
                    <a:cubicBezTo>
                      <a:pt x="10424" y="191"/>
                      <a:pt x="10348" y="1"/>
                      <a:pt x="10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6636694" y="2928890"/>
                <a:ext cx="139699" cy="163690"/>
              </a:xfrm>
              <a:custGeom>
                <a:avLst/>
                <a:gdLst/>
                <a:rect l="l" t="t" r="r" b="b"/>
                <a:pathLst>
                  <a:path w="4443" h="5206" extrusionOk="0">
                    <a:moveTo>
                      <a:pt x="4095" y="1"/>
                    </a:moveTo>
                    <a:cubicBezTo>
                      <a:pt x="4036" y="1"/>
                      <a:pt x="3975" y="18"/>
                      <a:pt x="3919" y="55"/>
                    </a:cubicBezTo>
                    <a:cubicBezTo>
                      <a:pt x="3348" y="321"/>
                      <a:pt x="2778" y="511"/>
                      <a:pt x="2169" y="664"/>
                    </a:cubicBezTo>
                    <a:lnTo>
                      <a:pt x="1408" y="892"/>
                    </a:lnTo>
                    <a:cubicBezTo>
                      <a:pt x="1104" y="968"/>
                      <a:pt x="799" y="968"/>
                      <a:pt x="495" y="1044"/>
                    </a:cubicBezTo>
                    <a:cubicBezTo>
                      <a:pt x="267" y="1082"/>
                      <a:pt x="76" y="1234"/>
                      <a:pt x="0" y="1463"/>
                    </a:cubicBezTo>
                    <a:cubicBezTo>
                      <a:pt x="0" y="1729"/>
                      <a:pt x="38" y="1995"/>
                      <a:pt x="153" y="2223"/>
                    </a:cubicBezTo>
                    <a:cubicBezTo>
                      <a:pt x="343" y="2794"/>
                      <a:pt x="495" y="3365"/>
                      <a:pt x="647" y="3935"/>
                    </a:cubicBezTo>
                    <a:cubicBezTo>
                      <a:pt x="718" y="4220"/>
                      <a:pt x="756" y="5205"/>
                      <a:pt x="1198" y="5205"/>
                    </a:cubicBezTo>
                    <a:cubicBezTo>
                      <a:pt x="1228" y="5205"/>
                      <a:pt x="1260" y="5201"/>
                      <a:pt x="1294" y="5191"/>
                    </a:cubicBezTo>
                    <a:cubicBezTo>
                      <a:pt x="1408" y="5191"/>
                      <a:pt x="1484" y="5115"/>
                      <a:pt x="1522" y="5039"/>
                    </a:cubicBezTo>
                    <a:cubicBezTo>
                      <a:pt x="1560" y="4887"/>
                      <a:pt x="1522" y="4810"/>
                      <a:pt x="1446" y="4696"/>
                    </a:cubicBezTo>
                    <a:cubicBezTo>
                      <a:pt x="1370" y="4430"/>
                      <a:pt x="1294" y="4164"/>
                      <a:pt x="1256" y="3897"/>
                    </a:cubicBezTo>
                    <a:cubicBezTo>
                      <a:pt x="1142" y="3289"/>
                      <a:pt x="951" y="2718"/>
                      <a:pt x="761" y="2147"/>
                    </a:cubicBezTo>
                    <a:cubicBezTo>
                      <a:pt x="761" y="2071"/>
                      <a:pt x="571" y="1691"/>
                      <a:pt x="647" y="1653"/>
                    </a:cubicBezTo>
                    <a:cubicBezTo>
                      <a:pt x="685" y="1577"/>
                      <a:pt x="913" y="1577"/>
                      <a:pt x="989" y="1577"/>
                    </a:cubicBezTo>
                    <a:cubicBezTo>
                      <a:pt x="1294" y="1539"/>
                      <a:pt x="1598" y="1463"/>
                      <a:pt x="1903" y="1386"/>
                    </a:cubicBezTo>
                    <a:cubicBezTo>
                      <a:pt x="2511" y="1234"/>
                      <a:pt x="3120" y="1044"/>
                      <a:pt x="3691" y="816"/>
                    </a:cubicBezTo>
                    <a:cubicBezTo>
                      <a:pt x="3919" y="740"/>
                      <a:pt x="4375" y="664"/>
                      <a:pt x="4413" y="359"/>
                    </a:cubicBezTo>
                    <a:cubicBezTo>
                      <a:pt x="4442" y="158"/>
                      <a:pt x="4276" y="1"/>
                      <a:pt x="4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>
                <a:off x="6837643" y="2970520"/>
                <a:ext cx="76594" cy="78952"/>
              </a:xfrm>
              <a:custGeom>
                <a:avLst/>
                <a:gdLst/>
                <a:rect l="l" t="t" r="r" b="b"/>
                <a:pathLst>
                  <a:path w="2436" h="2511" extrusionOk="0">
                    <a:moveTo>
                      <a:pt x="1799" y="0"/>
                    </a:moveTo>
                    <a:cubicBezTo>
                      <a:pt x="1675" y="0"/>
                      <a:pt x="1552" y="96"/>
                      <a:pt x="1523" y="215"/>
                    </a:cubicBezTo>
                    <a:cubicBezTo>
                      <a:pt x="1523" y="405"/>
                      <a:pt x="1561" y="557"/>
                      <a:pt x="1637" y="709"/>
                    </a:cubicBezTo>
                    <a:cubicBezTo>
                      <a:pt x="1675" y="899"/>
                      <a:pt x="1713" y="1090"/>
                      <a:pt x="1751" y="1280"/>
                    </a:cubicBezTo>
                    <a:cubicBezTo>
                      <a:pt x="1751" y="1432"/>
                      <a:pt x="1675" y="1470"/>
                      <a:pt x="1523" y="1508"/>
                    </a:cubicBezTo>
                    <a:cubicBezTo>
                      <a:pt x="1180" y="1660"/>
                      <a:pt x="800" y="1774"/>
                      <a:pt x="419" y="1851"/>
                    </a:cubicBezTo>
                    <a:cubicBezTo>
                      <a:pt x="267" y="1889"/>
                      <a:pt x="115" y="1927"/>
                      <a:pt x="77" y="2117"/>
                    </a:cubicBezTo>
                    <a:cubicBezTo>
                      <a:pt x="1" y="2231"/>
                      <a:pt x="77" y="2383"/>
                      <a:pt x="191" y="2459"/>
                    </a:cubicBezTo>
                    <a:cubicBezTo>
                      <a:pt x="246" y="2496"/>
                      <a:pt x="314" y="2510"/>
                      <a:pt x="389" y="2510"/>
                    </a:cubicBezTo>
                    <a:cubicBezTo>
                      <a:pt x="628" y="2510"/>
                      <a:pt x="940" y="2365"/>
                      <a:pt x="1142" y="2307"/>
                    </a:cubicBezTo>
                    <a:cubicBezTo>
                      <a:pt x="1523" y="2231"/>
                      <a:pt x="1865" y="2041"/>
                      <a:pt x="2169" y="1813"/>
                    </a:cubicBezTo>
                    <a:cubicBezTo>
                      <a:pt x="2360" y="1546"/>
                      <a:pt x="2436" y="1204"/>
                      <a:pt x="2321" y="899"/>
                    </a:cubicBezTo>
                    <a:cubicBezTo>
                      <a:pt x="2245" y="671"/>
                      <a:pt x="2207" y="101"/>
                      <a:pt x="1903" y="24"/>
                    </a:cubicBezTo>
                    <a:cubicBezTo>
                      <a:pt x="1870" y="8"/>
                      <a:pt x="1834" y="0"/>
                      <a:pt x="1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>
                <a:off x="6935743" y="2761395"/>
                <a:ext cx="179474" cy="260438"/>
              </a:xfrm>
              <a:custGeom>
                <a:avLst/>
                <a:gdLst/>
                <a:rect l="l" t="t" r="r" b="b"/>
                <a:pathLst>
                  <a:path w="5708" h="8283" extrusionOk="0">
                    <a:moveTo>
                      <a:pt x="3386" y="741"/>
                    </a:moveTo>
                    <a:cubicBezTo>
                      <a:pt x="3462" y="969"/>
                      <a:pt x="3539" y="1235"/>
                      <a:pt x="3615" y="1501"/>
                    </a:cubicBezTo>
                    <a:cubicBezTo>
                      <a:pt x="3691" y="1616"/>
                      <a:pt x="3729" y="1768"/>
                      <a:pt x="3767" y="1882"/>
                    </a:cubicBezTo>
                    <a:cubicBezTo>
                      <a:pt x="3805" y="1958"/>
                      <a:pt x="3805" y="1996"/>
                      <a:pt x="3805" y="2072"/>
                    </a:cubicBezTo>
                    <a:cubicBezTo>
                      <a:pt x="3805" y="2110"/>
                      <a:pt x="3805" y="2072"/>
                      <a:pt x="3767" y="2148"/>
                    </a:cubicBezTo>
                    <a:cubicBezTo>
                      <a:pt x="3424" y="2491"/>
                      <a:pt x="3044" y="2757"/>
                      <a:pt x="2549" y="2947"/>
                    </a:cubicBezTo>
                    <a:cubicBezTo>
                      <a:pt x="2321" y="3023"/>
                      <a:pt x="2093" y="3137"/>
                      <a:pt x="1865" y="3175"/>
                    </a:cubicBezTo>
                    <a:lnTo>
                      <a:pt x="1484" y="3289"/>
                    </a:lnTo>
                    <a:cubicBezTo>
                      <a:pt x="1454" y="3289"/>
                      <a:pt x="1375" y="3338"/>
                      <a:pt x="1325" y="3338"/>
                    </a:cubicBezTo>
                    <a:cubicBezTo>
                      <a:pt x="1312" y="3338"/>
                      <a:pt x="1302" y="3335"/>
                      <a:pt x="1294" y="3328"/>
                    </a:cubicBezTo>
                    <a:cubicBezTo>
                      <a:pt x="1256" y="3328"/>
                      <a:pt x="1256" y="3213"/>
                      <a:pt x="1218" y="3175"/>
                    </a:cubicBezTo>
                    <a:cubicBezTo>
                      <a:pt x="1142" y="2947"/>
                      <a:pt x="1066" y="2719"/>
                      <a:pt x="990" y="2491"/>
                    </a:cubicBezTo>
                    <a:cubicBezTo>
                      <a:pt x="913" y="2376"/>
                      <a:pt x="875" y="2262"/>
                      <a:pt x="875" y="2148"/>
                    </a:cubicBezTo>
                    <a:lnTo>
                      <a:pt x="875" y="2186"/>
                    </a:lnTo>
                    <a:cubicBezTo>
                      <a:pt x="875" y="2072"/>
                      <a:pt x="837" y="2110"/>
                      <a:pt x="875" y="2072"/>
                    </a:cubicBezTo>
                    <a:cubicBezTo>
                      <a:pt x="951" y="1996"/>
                      <a:pt x="990" y="1996"/>
                      <a:pt x="1066" y="1958"/>
                    </a:cubicBezTo>
                    <a:lnTo>
                      <a:pt x="1294" y="1844"/>
                    </a:lnTo>
                    <a:cubicBezTo>
                      <a:pt x="1324" y="1844"/>
                      <a:pt x="1501" y="1746"/>
                      <a:pt x="1473" y="1746"/>
                    </a:cubicBezTo>
                    <a:cubicBezTo>
                      <a:pt x="1473" y="1746"/>
                      <a:pt x="1472" y="1746"/>
                      <a:pt x="1472" y="1746"/>
                    </a:cubicBezTo>
                    <a:lnTo>
                      <a:pt x="1472" y="1746"/>
                    </a:lnTo>
                    <a:lnTo>
                      <a:pt x="1636" y="1692"/>
                    </a:lnTo>
                    <a:lnTo>
                      <a:pt x="1788" y="1616"/>
                    </a:lnTo>
                    <a:lnTo>
                      <a:pt x="2017" y="1539"/>
                    </a:lnTo>
                    <a:cubicBezTo>
                      <a:pt x="2169" y="1463"/>
                      <a:pt x="2321" y="1387"/>
                      <a:pt x="2473" y="1311"/>
                    </a:cubicBezTo>
                    <a:cubicBezTo>
                      <a:pt x="2625" y="1235"/>
                      <a:pt x="2778" y="1121"/>
                      <a:pt x="2930" y="1045"/>
                    </a:cubicBezTo>
                    <a:cubicBezTo>
                      <a:pt x="3044" y="969"/>
                      <a:pt x="3234" y="855"/>
                      <a:pt x="3272" y="817"/>
                    </a:cubicBezTo>
                    <a:cubicBezTo>
                      <a:pt x="3310" y="779"/>
                      <a:pt x="3348" y="741"/>
                      <a:pt x="3386" y="741"/>
                    </a:cubicBezTo>
                    <a:close/>
                    <a:moveTo>
                      <a:pt x="4071" y="2719"/>
                    </a:moveTo>
                    <a:cubicBezTo>
                      <a:pt x="4185" y="3137"/>
                      <a:pt x="4414" y="3556"/>
                      <a:pt x="4528" y="3974"/>
                    </a:cubicBezTo>
                    <a:lnTo>
                      <a:pt x="4642" y="4279"/>
                    </a:lnTo>
                    <a:cubicBezTo>
                      <a:pt x="4604" y="4393"/>
                      <a:pt x="4680" y="4431"/>
                      <a:pt x="4566" y="4545"/>
                    </a:cubicBezTo>
                    <a:cubicBezTo>
                      <a:pt x="4414" y="4659"/>
                      <a:pt x="4223" y="4773"/>
                      <a:pt x="4071" y="4925"/>
                    </a:cubicBezTo>
                    <a:cubicBezTo>
                      <a:pt x="3729" y="5154"/>
                      <a:pt x="3348" y="5382"/>
                      <a:pt x="2930" y="5572"/>
                    </a:cubicBezTo>
                    <a:cubicBezTo>
                      <a:pt x="2702" y="5686"/>
                      <a:pt x="2473" y="5724"/>
                      <a:pt x="2207" y="5724"/>
                    </a:cubicBezTo>
                    <a:cubicBezTo>
                      <a:pt x="2169" y="5724"/>
                      <a:pt x="2159" y="5734"/>
                      <a:pt x="2150" y="5734"/>
                    </a:cubicBezTo>
                    <a:cubicBezTo>
                      <a:pt x="2140" y="5734"/>
                      <a:pt x="2131" y="5724"/>
                      <a:pt x="2093" y="5686"/>
                    </a:cubicBezTo>
                    <a:cubicBezTo>
                      <a:pt x="2055" y="5648"/>
                      <a:pt x="2055" y="5572"/>
                      <a:pt x="2055" y="5496"/>
                    </a:cubicBezTo>
                    <a:cubicBezTo>
                      <a:pt x="2017" y="5382"/>
                      <a:pt x="1979" y="5268"/>
                      <a:pt x="1941" y="5116"/>
                    </a:cubicBezTo>
                    <a:cubicBezTo>
                      <a:pt x="1788" y="4735"/>
                      <a:pt x="1674" y="4317"/>
                      <a:pt x="1522" y="3936"/>
                    </a:cubicBezTo>
                    <a:cubicBezTo>
                      <a:pt x="2473" y="3746"/>
                      <a:pt x="3310" y="3328"/>
                      <a:pt x="4071" y="2719"/>
                    </a:cubicBezTo>
                    <a:close/>
                    <a:moveTo>
                      <a:pt x="4832" y="5116"/>
                    </a:moveTo>
                    <a:cubicBezTo>
                      <a:pt x="4908" y="5268"/>
                      <a:pt x="4946" y="5420"/>
                      <a:pt x="4984" y="5572"/>
                    </a:cubicBezTo>
                    <a:lnTo>
                      <a:pt x="4984" y="5610"/>
                    </a:lnTo>
                    <a:cubicBezTo>
                      <a:pt x="5022" y="5762"/>
                      <a:pt x="5060" y="5953"/>
                      <a:pt x="5022" y="6143"/>
                    </a:cubicBezTo>
                    <a:cubicBezTo>
                      <a:pt x="4984" y="6295"/>
                      <a:pt x="4794" y="6409"/>
                      <a:pt x="4642" y="6523"/>
                    </a:cubicBezTo>
                    <a:cubicBezTo>
                      <a:pt x="4490" y="6637"/>
                      <a:pt x="4337" y="6790"/>
                      <a:pt x="4185" y="6904"/>
                    </a:cubicBezTo>
                    <a:cubicBezTo>
                      <a:pt x="3995" y="7018"/>
                      <a:pt x="3843" y="7094"/>
                      <a:pt x="3653" y="7208"/>
                    </a:cubicBezTo>
                    <a:cubicBezTo>
                      <a:pt x="3500" y="7284"/>
                      <a:pt x="3310" y="7436"/>
                      <a:pt x="3158" y="7512"/>
                    </a:cubicBezTo>
                    <a:cubicBezTo>
                      <a:pt x="3044" y="7550"/>
                      <a:pt x="2930" y="7550"/>
                      <a:pt x="2854" y="7588"/>
                    </a:cubicBezTo>
                    <a:lnTo>
                      <a:pt x="2702" y="7627"/>
                    </a:lnTo>
                    <a:cubicBezTo>
                      <a:pt x="2670" y="7642"/>
                      <a:pt x="2645" y="7652"/>
                      <a:pt x="2627" y="7652"/>
                    </a:cubicBezTo>
                    <a:cubicBezTo>
                      <a:pt x="2600" y="7652"/>
                      <a:pt x="2587" y="7633"/>
                      <a:pt x="2587" y="7588"/>
                    </a:cubicBezTo>
                    <a:cubicBezTo>
                      <a:pt x="2511" y="7360"/>
                      <a:pt x="2473" y="7170"/>
                      <a:pt x="2435" y="6980"/>
                    </a:cubicBezTo>
                    <a:cubicBezTo>
                      <a:pt x="2397" y="6752"/>
                      <a:pt x="2321" y="6561"/>
                      <a:pt x="2283" y="6333"/>
                    </a:cubicBezTo>
                    <a:cubicBezTo>
                      <a:pt x="3272" y="6257"/>
                      <a:pt x="4071" y="5686"/>
                      <a:pt x="4832" y="5116"/>
                    </a:cubicBezTo>
                    <a:close/>
                    <a:moveTo>
                      <a:pt x="3502" y="0"/>
                    </a:moveTo>
                    <a:cubicBezTo>
                      <a:pt x="3332" y="0"/>
                      <a:pt x="3153" y="123"/>
                      <a:pt x="3006" y="246"/>
                    </a:cubicBezTo>
                    <a:cubicBezTo>
                      <a:pt x="2397" y="664"/>
                      <a:pt x="1750" y="1007"/>
                      <a:pt x="1066" y="1273"/>
                    </a:cubicBezTo>
                    <a:cubicBezTo>
                      <a:pt x="837" y="1387"/>
                      <a:pt x="571" y="1539"/>
                      <a:pt x="381" y="1692"/>
                    </a:cubicBezTo>
                    <a:cubicBezTo>
                      <a:pt x="0" y="1920"/>
                      <a:pt x="229" y="2224"/>
                      <a:pt x="381" y="2567"/>
                    </a:cubicBezTo>
                    <a:cubicBezTo>
                      <a:pt x="647" y="3289"/>
                      <a:pt x="951" y="4012"/>
                      <a:pt x="1180" y="4773"/>
                    </a:cubicBezTo>
                    <a:cubicBezTo>
                      <a:pt x="1370" y="5534"/>
                      <a:pt x="1636" y="6257"/>
                      <a:pt x="1827" y="7056"/>
                    </a:cubicBezTo>
                    <a:cubicBezTo>
                      <a:pt x="1865" y="7398"/>
                      <a:pt x="1979" y="7741"/>
                      <a:pt x="2131" y="8083"/>
                    </a:cubicBezTo>
                    <a:cubicBezTo>
                      <a:pt x="2226" y="8235"/>
                      <a:pt x="2340" y="8283"/>
                      <a:pt x="2473" y="8283"/>
                    </a:cubicBezTo>
                    <a:cubicBezTo>
                      <a:pt x="2606" y="8283"/>
                      <a:pt x="2759" y="8235"/>
                      <a:pt x="2930" y="8197"/>
                    </a:cubicBezTo>
                    <a:cubicBezTo>
                      <a:pt x="3234" y="8121"/>
                      <a:pt x="3577" y="8007"/>
                      <a:pt x="3843" y="7817"/>
                    </a:cubicBezTo>
                    <a:cubicBezTo>
                      <a:pt x="4147" y="7627"/>
                      <a:pt x="4452" y="7436"/>
                      <a:pt x="4756" y="7246"/>
                    </a:cubicBezTo>
                    <a:cubicBezTo>
                      <a:pt x="4870" y="7132"/>
                      <a:pt x="5022" y="7018"/>
                      <a:pt x="5174" y="6866"/>
                    </a:cubicBezTo>
                    <a:cubicBezTo>
                      <a:pt x="5327" y="6790"/>
                      <a:pt x="5479" y="6637"/>
                      <a:pt x="5555" y="6485"/>
                    </a:cubicBezTo>
                    <a:cubicBezTo>
                      <a:pt x="5707" y="6143"/>
                      <a:pt x="5707" y="5762"/>
                      <a:pt x="5555" y="5420"/>
                    </a:cubicBezTo>
                    <a:cubicBezTo>
                      <a:pt x="5479" y="5040"/>
                      <a:pt x="5327" y="4659"/>
                      <a:pt x="5212" y="4279"/>
                    </a:cubicBezTo>
                    <a:cubicBezTo>
                      <a:pt x="5136" y="4050"/>
                      <a:pt x="5098" y="3860"/>
                      <a:pt x="5022" y="3670"/>
                    </a:cubicBezTo>
                    <a:cubicBezTo>
                      <a:pt x="4984" y="3480"/>
                      <a:pt x="4908" y="3289"/>
                      <a:pt x="4832" y="3137"/>
                    </a:cubicBezTo>
                    <a:cubicBezTo>
                      <a:pt x="4566" y="2491"/>
                      <a:pt x="4414" y="1806"/>
                      <a:pt x="4185" y="1159"/>
                    </a:cubicBezTo>
                    <a:cubicBezTo>
                      <a:pt x="4109" y="969"/>
                      <a:pt x="4033" y="779"/>
                      <a:pt x="3995" y="588"/>
                    </a:cubicBezTo>
                    <a:cubicBezTo>
                      <a:pt x="3957" y="436"/>
                      <a:pt x="3881" y="284"/>
                      <a:pt x="3767" y="132"/>
                    </a:cubicBezTo>
                    <a:cubicBezTo>
                      <a:pt x="3686" y="37"/>
                      <a:pt x="3595" y="0"/>
                      <a:pt x="3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pic>
        <p:nvPicPr>
          <p:cNvPr id="14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658" y="972620"/>
            <a:ext cx="2849654" cy="2555875"/>
          </a:xfrm>
          <a:prstGeom prst="rect">
            <a:avLst/>
          </a:prstGeom>
        </p:spPr>
      </p:pic>
      <p:pic>
        <p:nvPicPr>
          <p:cNvPr id="14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02897" y="972620"/>
            <a:ext cx="2589396" cy="2555875"/>
          </a:xfrm>
          <a:prstGeom prst="rect">
            <a:avLst/>
          </a:prstGeom>
        </p:spPr>
      </p:pic>
      <p:pic>
        <p:nvPicPr>
          <p:cNvPr id="14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56120" y="617869"/>
            <a:ext cx="3622878" cy="2593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6"/>
          <p:cNvSpPr txBox="1">
            <a:spLocks noGrp="1"/>
          </p:cNvSpPr>
          <p:nvPr>
            <p:ph type="title" idx="0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위성궤도</a:t>
            </a:r>
            <a:endParaRPr lang="ko-KR" altLang="en-US"/>
          </a:p>
        </p:txBody>
      </p:sp>
      <p:grpSp>
        <p:nvGrpSpPr>
          <p:cNvPr id="1535" name="Google Shape;1535;p46"/>
          <p:cNvGrpSpPr/>
          <p:nvPr/>
        </p:nvGrpSpPr>
        <p:grpSpPr>
          <a:xfrm rot="0">
            <a:off x="6729989" y="2002979"/>
            <a:ext cx="1008276" cy="1137542"/>
            <a:chOff x="554825" y="3144675"/>
            <a:chExt cx="1079525" cy="1217925"/>
          </a:xfrm>
        </p:grpSpPr>
        <p:sp>
          <p:nvSpPr>
            <p:cNvPr id="1536" name="Google Shape;1536;p46"/>
            <p:cNvSpPr/>
            <p:nvPr/>
          </p:nvSpPr>
          <p:spPr>
            <a:xfrm>
              <a:off x="1028475" y="4166200"/>
              <a:ext cx="25" cy="25"/>
            </a:xfrm>
            <a:custGeom>
              <a:avLst/>
              <a:gdLst/>
              <a:rect l="l" t="t" r="r" b="b"/>
              <a:pathLst>
                <a:path w="1" h="1" extrusionOk="0">
                  <a:moveTo>
                    <a:pt x="1" y="0"/>
                  </a:move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702250" y="3765075"/>
              <a:ext cx="780875" cy="496725"/>
            </a:xfrm>
            <a:custGeom>
              <a:avLst/>
              <a:gdLst/>
              <a:rect l="l" t="t" r="r" b="b"/>
              <a:pathLst>
                <a:path w="31235" h="19869" extrusionOk="0">
                  <a:moveTo>
                    <a:pt x="25580" y="610"/>
                  </a:moveTo>
                  <a:cubicBezTo>
                    <a:pt x="27973" y="610"/>
                    <a:pt x="30738" y="1265"/>
                    <a:pt x="30360" y="4061"/>
                  </a:cubicBezTo>
                  <a:cubicBezTo>
                    <a:pt x="30132" y="5545"/>
                    <a:pt x="29257" y="6877"/>
                    <a:pt x="28305" y="8018"/>
                  </a:cubicBezTo>
                  <a:cubicBezTo>
                    <a:pt x="27354" y="9159"/>
                    <a:pt x="26289" y="10186"/>
                    <a:pt x="25110" y="11138"/>
                  </a:cubicBezTo>
                  <a:cubicBezTo>
                    <a:pt x="22675" y="13116"/>
                    <a:pt x="20012" y="14790"/>
                    <a:pt x="17159" y="16121"/>
                  </a:cubicBezTo>
                  <a:cubicBezTo>
                    <a:pt x="14267" y="17567"/>
                    <a:pt x="11148" y="18556"/>
                    <a:pt x="7952" y="19089"/>
                  </a:cubicBezTo>
                  <a:cubicBezTo>
                    <a:pt x="7285" y="19216"/>
                    <a:pt x="6605" y="19277"/>
                    <a:pt x="5925" y="19277"/>
                  </a:cubicBezTo>
                  <a:cubicBezTo>
                    <a:pt x="4976" y="19277"/>
                    <a:pt x="4029" y="19158"/>
                    <a:pt x="3120" y="18937"/>
                  </a:cubicBezTo>
                  <a:cubicBezTo>
                    <a:pt x="2359" y="18746"/>
                    <a:pt x="1713" y="18328"/>
                    <a:pt x="1256" y="17757"/>
                  </a:cubicBezTo>
                  <a:cubicBezTo>
                    <a:pt x="838" y="17111"/>
                    <a:pt x="685" y="16312"/>
                    <a:pt x="876" y="15551"/>
                  </a:cubicBezTo>
                  <a:cubicBezTo>
                    <a:pt x="1180" y="14105"/>
                    <a:pt x="2093" y="12773"/>
                    <a:pt x="3044" y="11632"/>
                  </a:cubicBezTo>
                  <a:cubicBezTo>
                    <a:pt x="4033" y="10491"/>
                    <a:pt x="5137" y="9464"/>
                    <a:pt x="6316" y="8513"/>
                  </a:cubicBezTo>
                  <a:cubicBezTo>
                    <a:pt x="6544" y="8322"/>
                    <a:pt x="6849" y="8056"/>
                    <a:pt x="7115" y="7904"/>
                  </a:cubicBezTo>
                  <a:cubicBezTo>
                    <a:pt x="8979" y="6458"/>
                    <a:pt x="10995" y="5203"/>
                    <a:pt x="13126" y="4176"/>
                  </a:cubicBezTo>
                  <a:cubicBezTo>
                    <a:pt x="15180" y="3110"/>
                    <a:pt x="17349" y="2235"/>
                    <a:pt x="19593" y="1589"/>
                  </a:cubicBezTo>
                  <a:cubicBezTo>
                    <a:pt x="20240" y="1398"/>
                    <a:pt x="20887" y="1208"/>
                    <a:pt x="21572" y="1056"/>
                  </a:cubicBezTo>
                  <a:cubicBezTo>
                    <a:pt x="21876" y="1018"/>
                    <a:pt x="22218" y="942"/>
                    <a:pt x="22561" y="866"/>
                  </a:cubicBezTo>
                  <a:lnTo>
                    <a:pt x="23055" y="790"/>
                  </a:lnTo>
                  <a:lnTo>
                    <a:pt x="23284" y="752"/>
                  </a:lnTo>
                  <a:lnTo>
                    <a:pt x="23588" y="752"/>
                  </a:lnTo>
                  <a:cubicBezTo>
                    <a:pt x="24150" y="671"/>
                    <a:pt x="24848" y="610"/>
                    <a:pt x="25580" y="610"/>
                  </a:cubicBezTo>
                  <a:close/>
                  <a:moveTo>
                    <a:pt x="25465" y="0"/>
                  </a:moveTo>
                  <a:cubicBezTo>
                    <a:pt x="24484" y="0"/>
                    <a:pt x="23493" y="86"/>
                    <a:pt x="22523" y="257"/>
                  </a:cubicBezTo>
                  <a:cubicBezTo>
                    <a:pt x="19898" y="752"/>
                    <a:pt x="17387" y="1550"/>
                    <a:pt x="14952" y="2654"/>
                  </a:cubicBezTo>
                  <a:cubicBezTo>
                    <a:pt x="12593" y="3681"/>
                    <a:pt x="10349" y="4936"/>
                    <a:pt x="8218" y="6382"/>
                  </a:cubicBezTo>
                  <a:cubicBezTo>
                    <a:pt x="6126" y="7790"/>
                    <a:pt x="4185" y="9464"/>
                    <a:pt x="2550" y="11366"/>
                  </a:cubicBezTo>
                  <a:cubicBezTo>
                    <a:pt x="1751" y="12279"/>
                    <a:pt x="1066" y="13344"/>
                    <a:pt x="609" y="14447"/>
                  </a:cubicBezTo>
                  <a:cubicBezTo>
                    <a:pt x="153" y="15627"/>
                    <a:pt x="1" y="16958"/>
                    <a:pt x="723" y="18024"/>
                  </a:cubicBezTo>
                  <a:cubicBezTo>
                    <a:pt x="1484" y="19127"/>
                    <a:pt x="2664" y="19507"/>
                    <a:pt x="3843" y="19698"/>
                  </a:cubicBezTo>
                  <a:cubicBezTo>
                    <a:pt x="4509" y="19812"/>
                    <a:pt x="5175" y="19869"/>
                    <a:pt x="5840" y="19869"/>
                  </a:cubicBezTo>
                  <a:cubicBezTo>
                    <a:pt x="6506" y="19869"/>
                    <a:pt x="7172" y="19812"/>
                    <a:pt x="7838" y="19698"/>
                  </a:cubicBezTo>
                  <a:cubicBezTo>
                    <a:pt x="10463" y="19317"/>
                    <a:pt x="13050" y="18594"/>
                    <a:pt x="15485" y="17567"/>
                  </a:cubicBezTo>
                  <a:cubicBezTo>
                    <a:pt x="17881" y="16540"/>
                    <a:pt x="20164" y="15322"/>
                    <a:pt x="22333" y="13915"/>
                  </a:cubicBezTo>
                  <a:cubicBezTo>
                    <a:pt x="24463" y="12545"/>
                    <a:pt x="26403" y="10947"/>
                    <a:pt x="28115" y="9121"/>
                  </a:cubicBezTo>
                  <a:cubicBezTo>
                    <a:pt x="28990" y="8208"/>
                    <a:pt x="29713" y="7219"/>
                    <a:pt x="30284" y="6154"/>
                  </a:cubicBezTo>
                  <a:cubicBezTo>
                    <a:pt x="30816" y="5089"/>
                    <a:pt x="31235" y="3833"/>
                    <a:pt x="30854" y="2654"/>
                  </a:cubicBezTo>
                  <a:cubicBezTo>
                    <a:pt x="30702" y="2083"/>
                    <a:pt x="30398" y="1589"/>
                    <a:pt x="29979" y="1208"/>
                  </a:cubicBezTo>
                  <a:cubicBezTo>
                    <a:pt x="29028" y="371"/>
                    <a:pt x="27659" y="105"/>
                    <a:pt x="26441" y="29"/>
                  </a:cubicBezTo>
                  <a:cubicBezTo>
                    <a:pt x="26118" y="10"/>
                    <a:pt x="25792" y="0"/>
                    <a:pt x="25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1291925" y="3782900"/>
              <a:ext cx="25" cy="25"/>
            </a:xfrm>
            <a:custGeom>
              <a:avLst/>
              <a:gdLst/>
              <a:rect l="l" t="t" r="r" b="b"/>
              <a:pathLst>
                <a:path w="1" h="1" extrusionOk="0">
                  <a:moveTo>
                    <a:pt x="1" y="0"/>
                  </a:move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554825" y="3673450"/>
              <a:ext cx="1079525" cy="689150"/>
            </a:xfrm>
            <a:custGeom>
              <a:avLst/>
              <a:gdLst/>
              <a:rect l="l" t="t" r="r" b="b"/>
              <a:pathLst>
                <a:path w="43181" h="27566" extrusionOk="0">
                  <a:moveTo>
                    <a:pt x="35344" y="612"/>
                  </a:moveTo>
                  <a:cubicBezTo>
                    <a:pt x="36219" y="612"/>
                    <a:pt x="37094" y="650"/>
                    <a:pt x="37931" y="802"/>
                  </a:cubicBezTo>
                  <a:cubicBezTo>
                    <a:pt x="39415" y="1031"/>
                    <a:pt x="41127" y="1563"/>
                    <a:pt x="41963" y="2933"/>
                  </a:cubicBezTo>
                  <a:cubicBezTo>
                    <a:pt x="42420" y="3732"/>
                    <a:pt x="42610" y="4683"/>
                    <a:pt x="42458" y="5596"/>
                  </a:cubicBezTo>
                  <a:cubicBezTo>
                    <a:pt x="42230" y="6927"/>
                    <a:pt x="41697" y="8145"/>
                    <a:pt x="40936" y="9286"/>
                  </a:cubicBezTo>
                  <a:cubicBezTo>
                    <a:pt x="40213" y="10389"/>
                    <a:pt x="39376" y="11455"/>
                    <a:pt x="38425" y="12444"/>
                  </a:cubicBezTo>
                  <a:cubicBezTo>
                    <a:pt x="36523" y="14422"/>
                    <a:pt x="34431" y="16210"/>
                    <a:pt x="32148" y="17808"/>
                  </a:cubicBezTo>
                  <a:lnTo>
                    <a:pt x="31730" y="18074"/>
                  </a:lnTo>
                  <a:cubicBezTo>
                    <a:pt x="31692" y="18112"/>
                    <a:pt x="31577" y="18227"/>
                    <a:pt x="31539" y="18227"/>
                  </a:cubicBezTo>
                  <a:cubicBezTo>
                    <a:pt x="31501" y="18189"/>
                    <a:pt x="31387" y="18074"/>
                    <a:pt x="31349" y="18036"/>
                  </a:cubicBezTo>
                  <a:cubicBezTo>
                    <a:pt x="30920" y="17708"/>
                    <a:pt x="30428" y="17556"/>
                    <a:pt x="29948" y="17556"/>
                  </a:cubicBezTo>
                  <a:cubicBezTo>
                    <a:pt x="28982" y="17556"/>
                    <a:pt x="28065" y="18173"/>
                    <a:pt x="27811" y="19216"/>
                  </a:cubicBezTo>
                  <a:cubicBezTo>
                    <a:pt x="27697" y="19558"/>
                    <a:pt x="27697" y="19901"/>
                    <a:pt x="27773" y="20205"/>
                  </a:cubicBezTo>
                  <a:cubicBezTo>
                    <a:pt x="27773" y="20281"/>
                    <a:pt x="27811" y="20357"/>
                    <a:pt x="27811" y="20433"/>
                  </a:cubicBezTo>
                  <a:cubicBezTo>
                    <a:pt x="27849" y="20509"/>
                    <a:pt x="27849" y="20471"/>
                    <a:pt x="27811" y="20547"/>
                  </a:cubicBezTo>
                  <a:cubicBezTo>
                    <a:pt x="27811" y="20585"/>
                    <a:pt x="27735" y="20585"/>
                    <a:pt x="27697" y="20623"/>
                  </a:cubicBezTo>
                  <a:lnTo>
                    <a:pt x="27240" y="20852"/>
                  </a:lnTo>
                  <a:cubicBezTo>
                    <a:pt x="24806" y="22221"/>
                    <a:pt x="22295" y="23401"/>
                    <a:pt x="19670" y="24390"/>
                  </a:cubicBezTo>
                  <a:cubicBezTo>
                    <a:pt x="17045" y="25417"/>
                    <a:pt x="14305" y="26140"/>
                    <a:pt x="11566" y="26634"/>
                  </a:cubicBezTo>
                  <a:lnTo>
                    <a:pt x="11034" y="26710"/>
                  </a:lnTo>
                  <a:lnTo>
                    <a:pt x="10577" y="26748"/>
                  </a:lnTo>
                  <a:lnTo>
                    <a:pt x="10501" y="26748"/>
                  </a:lnTo>
                  <a:cubicBezTo>
                    <a:pt x="10197" y="26787"/>
                    <a:pt x="9664" y="26863"/>
                    <a:pt x="9245" y="26901"/>
                  </a:cubicBezTo>
                  <a:cubicBezTo>
                    <a:pt x="8865" y="26901"/>
                    <a:pt x="8332" y="26939"/>
                    <a:pt x="7876" y="26939"/>
                  </a:cubicBezTo>
                  <a:cubicBezTo>
                    <a:pt x="7001" y="26939"/>
                    <a:pt x="6126" y="26901"/>
                    <a:pt x="5289" y="26748"/>
                  </a:cubicBezTo>
                  <a:cubicBezTo>
                    <a:pt x="3691" y="26444"/>
                    <a:pt x="1941" y="25797"/>
                    <a:pt x="1218" y="24238"/>
                  </a:cubicBezTo>
                  <a:cubicBezTo>
                    <a:pt x="495" y="22716"/>
                    <a:pt x="1066" y="20852"/>
                    <a:pt x="1789" y="19406"/>
                  </a:cubicBezTo>
                  <a:cubicBezTo>
                    <a:pt x="2588" y="17922"/>
                    <a:pt x="3577" y="16553"/>
                    <a:pt x="4718" y="15335"/>
                  </a:cubicBezTo>
                  <a:cubicBezTo>
                    <a:pt x="7077" y="12824"/>
                    <a:pt x="9740" y="10618"/>
                    <a:pt x="12631" y="8792"/>
                  </a:cubicBezTo>
                  <a:cubicBezTo>
                    <a:pt x="15523" y="6927"/>
                    <a:pt x="18566" y="5292"/>
                    <a:pt x="21762" y="3960"/>
                  </a:cubicBezTo>
                  <a:cubicBezTo>
                    <a:pt x="24958" y="2552"/>
                    <a:pt x="28306" y="1525"/>
                    <a:pt x="31730" y="916"/>
                  </a:cubicBezTo>
                  <a:cubicBezTo>
                    <a:pt x="32110" y="878"/>
                    <a:pt x="32529" y="802"/>
                    <a:pt x="32833" y="764"/>
                  </a:cubicBezTo>
                  <a:lnTo>
                    <a:pt x="33099" y="764"/>
                  </a:lnTo>
                  <a:lnTo>
                    <a:pt x="33442" y="726"/>
                  </a:lnTo>
                  <a:lnTo>
                    <a:pt x="34050" y="688"/>
                  </a:lnTo>
                  <a:cubicBezTo>
                    <a:pt x="34507" y="650"/>
                    <a:pt x="34925" y="612"/>
                    <a:pt x="35344" y="612"/>
                  </a:cubicBezTo>
                  <a:close/>
                  <a:moveTo>
                    <a:pt x="35624" y="0"/>
                  </a:moveTo>
                  <a:cubicBezTo>
                    <a:pt x="35109" y="0"/>
                    <a:pt x="34596" y="27"/>
                    <a:pt x="34088" y="80"/>
                  </a:cubicBezTo>
                  <a:cubicBezTo>
                    <a:pt x="30322" y="422"/>
                    <a:pt x="26670" y="1335"/>
                    <a:pt x="23170" y="2743"/>
                  </a:cubicBezTo>
                  <a:cubicBezTo>
                    <a:pt x="19708" y="4074"/>
                    <a:pt x="16398" y="5748"/>
                    <a:pt x="13240" y="7726"/>
                  </a:cubicBezTo>
                  <a:cubicBezTo>
                    <a:pt x="10159" y="9591"/>
                    <a:pt x="7343" y="11835"/>
                    <a:pt x="4832" y="14384"/>
                  </a:cubicBezTo>
                  <a:cubicBezTo>
                    <a:pt x="3577" y="15640"/>
                    <a:pt x="2474" y="17085"/>
                    <a:pt x="1561" y="18607"/>
                  </a:cubicBezTo>
                  <a:cubicBezTo>
                    <a:pt x="686" y="20129"/>
                    <a:pt x="1" y="21955"/>
                    <a:pt x="419" y="23743"/>
                  </a:cubicBezTo>
                  <a:cubicBezTo>
                    <a:pt x="800" y="25379"/>
                    <a:pt x="2169" y="26406"/>
                    <a:pt x="3691" y="26939"/>
                  </a:cubicBezTo>
                  <a:cubicBezTo>
                    <a:pt x="4985" y="27352"/>
                    <a:pt x="6319" y="27565"/>
                    <a:pt x="7664" y="27565"/>
                  </a:cubicBezTo>
                  <a:cubicBezTo>
                    <a:pt x="8178" y="27565"/>
                    <a:pt x="8693" y="27534"/>
                    <a:pt x="9207" y="27471"/>
                  </a:cubicBezTo>
                  <a:cubicBezTo>
                    <a:pt x="12936" y="27129"/>
                    <a:pt x="16626" y="26254"/>
                    <a:pt x="20126" y="24846"/>
                  </a:cubicBezTo>
                  <a:cubicBezTo>
                    <a:pt x="21838" y="24200"/>
                    <a:pt x="23512" y="23439"/>
                    <a:pt x="25186" y="22602"/>
                  </a:cubicBezTo>
                  <a:cubicBezTo>
                    <a:pt x="26023" y="22221"/>
                    <a:pt x="26822" y="21765"/>
                    <a:pt x="27659" y="21308"/>
                  </a:cubicBezTo>
                  <a:lnTo>
                    <a:pt x="27925" y="21156"/>
                  </a:lnTo>
                  <a:cubicBezTo>
                    <a:pt x="27963" y="21156"/>
                    <a:pt x="28039" y="21080"/>
                    <a:pt x="28077" y="21080"/>
                  </a:cubicBezTo>
                  <a:cubicBezTo>
                    <a:pt x="28100" y="21069"/>
                    <a:pt x="28115" y="21064"/>
                    <a:pt x="28127" y="21064"/>
                  </a:cubicBezTo>
                  <a:cubicBezTo>
                    <a:pt x="28157" y="21064"/>
                    <a:pt x="28165" y="21091"/>
                    <a:pt x="28191" y="21118"/>
                  </a:cubicBezTo>
                  <a:cubicBezTo>
                    <a:pt x="28306" y="21308"/>
                    <a:pt x="28496" y="21460"/>
                    <a:pt x="28648" y="21613"/>
                  </a:cubicBezTo>
                  <a:cubicBezTo>
                    <a:pt x="29045" y="21900"/>
                    <a:pt x="29500" y="22035"/>
                    <a:pt x="29952" y="22035"/>
                  </a:cubicBezTo>
                  <a:cubicBezTo>
                    <a:pt x="30755" y="22035"/>
                    <a:pt x="31544" y="21607"/>
                    <a:pt x="31958" y="20852"/>
                  </a:cubicBezTo>
                  <a:cubicBezTo>
                    <a:pt x="32148" y="20433"/>
                    <a:pt x="32262" y="19977"/>
                    <a:pt x="32186" y="19558"/>
                  </a:cubicBezTo>
                  <a:cubicBezTo>
                    <a:pt x="32186" y="19330"/>
                    <a:pt x="32110" y="19140"/>
                    <a:pt x="32034" y="18987"/>
                  </a:cubicBezTo>
                  <a:cubicBezTo>
                    <a:pt x="32034" y="18911"/>
                    <a:pt x="31882" y="18759"/>
                    <a:pt x="31920" y="18683"/>
                  </a:cubicBezTo>
                  <a:cubicBezTo>
                    <a:pt x="31920" y="18645"/>
                    <a:pt x="32186" y="18493"/>
                    <a:pt x="32224" y="18455"/>
                  </a:cubicBezTo>
                  <a:cubicBezTo>
                    <a:pt x="33746" y="17428"/>
                    <a:pt x="35192" y="16324"/>
                    <a:pt x="36561" y="15107"/>
                  </a:cubicBezTo>
                  <a:cubicBezTo>
                    <a:pt x="37893" y="13966"/>
                    <a:pt x="39110" y="12672"/>
                    <a:pt x="40213" y="11303"/>
                  </a:cubicBezTo>
                  <a:cubicBezTo>
                    <a:pt x="41393" y="9933"/>
                    <a:pt x="42268" y="8373"/>
                    <a:pt x="42838" y="6661"/>
                  </a:cubicBezTo>
                  <a:cubicBezTo>
                    <a:pt x="43105" y="5786"/>
                    <a:pt x="43181" y="4873"/>
                    <a:pt x="43029" y="3998"/>
                  </a:cubicBezTo>
                  <a:cubicBezTo>
                    <a:pt x="42686" y="2248"/>
                    <a:pt x="41203" y="1107"/>
                    <a:pt x="39605" y="536"/>
                  </a:cubicBezTo>
                  <a:cubicBezTo>
                    <a:pt x="38313" y="179"/>
                    <a:pt x="36962" y="0"/>
                    <a:pt x="35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1376575" y="3692550"/>
              <a:ext cx="25" cy="25"/>
            </a:xfrm>
            <a:custGeom>
              <a:avLst/>
              <a:gdLst/>
              <a:rect l="l" t="t" r="r" b="b"/>
              <a:pathLst>
                <a:path w="1" h="1" extrusionOk="0">
                  <a:moveTo>
                    <a:pt x="1" y="0"/>
                  </a:move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820425" y="3817875"/>
              <a:ext cx="510525" cy="376600"/>
            </a:xfrm>
            <a:custGeom>
              <a:avLst/>
              <a:gdLst/>
              <a:rect l="l" t="t" r="r" b="b"/>
              <a:pathLst>
                <a:path w="20421" h="15064" extrusionOk="0">
                  <a:moveTo>
                    <a:pt x="14904" y="1797"/>
                  </a:moveTo>
                  <a:cubicBezTo>
                    <a:pt x="15095" y="1797"/>
                    <a:pt x="15285" y="1797"/>
                    <a:pt x="15437" y="1835"/>
                  </a:cubicBezTo>
                  <a:cubicBezTo>
                    <a:pt x="15551" y="1835"/>
                    <a:pt x="15627" y="1835"/>
                    <a:pt x="15703" y="1873"/>
                  </a:cubicBezTo>
                  <a:lnTo>
                    <a:pt x="15817" y="1873"/>
                  </a:lnTo>
                  <a:cubicBezTo>
                    <a:pt x="15817" y="1911"/>
                    <a:pt x="15817" y="1987"/>
                    <a:pt x="15817" y="2064"/>
                  </a:cubicBezTo>
                  <a:cubicBezTo>
                    <a:pt x="15728" y="3406"/>
                    <a:pt x="16832" y="4445"/>
                    <a:pt x="18065" y="4445"/>
                  </a:cubicBezTo>
                  <a:cubicBezTo>
                    <a:pt x="18404" y="4445"/>
                    <a:pt x="18753" y="4366"/>
                    <a:pt x="19089" y="4194"/>
                  </a:cubicBezTo>
                  <a:cubicBezTo>
                    <a:pt x="19203" y="4651"/>
                    <a:pt x="19203" y="5145"/>
                    <a:pt x="19165" y="5640"/>
                  </a:cubicBezTo>
                  <a:cubicBezTo>
                    <a:pt x="18861" y="7466"/>
                    <a:pt x="17567" y="9064"/>
                    <a:pt x="16198" y="10281"/>
                  </a:cubicBezTo>
                  <a:cubicBezTo>
                    <a:pt x="14790" y="11498"/>
                    <a:pt x="13192" y="12450"/>
                    <a:pt x="11442" y="13134"/>
                  </a:cubicBezTo>
                  <a:cubicBezTo>
                    <a:pt x="10910" y="13287"/>
                    <a:pt x="10415" y="13477"/>
                    <a:pt x="9883" y="13591"/>
                  </a:cubicBezTo>
                  <a:cubicBezTo>
                    <a:pt x="9616" y="13667"/>
                    <a:pt x="9350" y="13743"/>
                    <a:pt x="9084" y="13781"/>
                  </a:cubicBezTo>
                  <a:lnTo>
                    <a:pt x="8703" y="13857"/>
                  </a:lnTo>
                  <a:lnTo>
                    <a:pt x="8513" y="13857"/>
                  </a:lnTo>
                  <a:cubicBezTo>
                    <a:pt x="8488" y="13857"/>
                    <a:pt x="8378" y="13874"/>
                    <a:pt x="8341" y="13874"/>
                  </a:cubicBezTo>
                  <a:cubicBezTo>
                    <a:pt x="8323" y="13874"/>
                    <a:pt x="8323" y="13870"/>
                    <a:pt x="8361" y="13857"/>
                  </a:cubicBezTo>
                  <a:lnTo>
                    <a:pt x="7980" y="13857"/>
                  </a:lnTo>
                  <a:lnTo>
                    <a:pt x="7562" y="13895"/>
                  </a:lnTo>
                  <a:lnTo>
                    <a:pt x="6725" y="13895"/>
                  </a:lnTo>
                  <a:cubicBezTo>
                    <a:pt x="6192" y="13895"/>
                    <a:pt x="5622" y="13819"/>
                    <a:pt x="5089" y="13667"/>
                  </a:cubicBezTo>
                  <a:cubicBezTo>
                    <a:pt x="5887" y="12138"/>
                    <a:pt x="4710" y="10435"/>
                    <a:pt x="3131" y="10435"/>
                  </a:cubicBezTo>
                  <a:cubicBezTo>
                    <a:pt x="2903" y="10435"/>
                    <a:pt x="2666" y="10470"/>
                    <a:pt x="2426" y="10547"/>
                  </a:cubicBezTo>
                  <a:cubicBezTo>
                    <a:pt x="2426" y="9064"/>
                    <a:pt x="3301" y="7694"/>
                    <a:pt x="4214" y="6629"/>
                  </a:cubicBezTo>
                  <a:cubicBezTo>
                    <a:pt x="5165" y="5526"/>
                    <a:pt x="6268" y="4612"/>
                    <a:pt x="7524" y="3852"/>
                  </a:cubicBezTo>
                  <a:cubicBezTo>
                    <a:pt x="8741" y="3167"/>
                    <a:pt x="10073" y="2596"/>
                    <a:pt x="11442" y="2254"/>
                  </a:cubicBezTo>
                  <a:cubicBezTo>
                    <a:pt x="12203" y="2025"/>
                    <a:pt x="12964" y="1911"/>
                    <a:pt x="13763" y="1835"/>
                  </a:cubicBezTo>
                  <a:cubicBezTo>
                    <a:pt x="14143" y="1797"/>
                    <a:pt x="14524" y="1797"/>
                    <a:pt x="14904" y="1797"/>
                  </a:cubicBezTo>
                  <a:close/>
                  <a:moveTo>
                    <a:pt x="18054" y="1"/>
                  </a:moveTo>
                  <a:cubicBezTo>
                    <a:pt x="17993" y="1"/>
                    <a:pt x="17933" y="4"/>
                    <a:pt x="17872" y="9"/>
                  </a:cubicBezTo>
                  <a:cubicBezTo>
                    <a:pt x="17453" y="9"/>
                    <a:pt x="17073" y="161"/>
                    <a:pt x="16769" y="390"/>
                  </a:cubicBezTo>
                  <a:cubicBezTo>
                    <a:pt x="16578" y="504"/>
                    <a:pt x="16426" y="618"/>
                    <a:pt x="16274" y="808"/>
                  </a:cubicBezTo>
                  <a:cubicBezTo>
                    <a:pt x="16198" y="884"/>
                    <a:pt x="16160" y="960"/>
                    <a:pt x="16084" y="1036"/>
                  </a:cubicBezTo>
                  <a:lnTo>
                    <a:pt x="16008" y="1188"/>
                  </a:lnTo>
                  <a:cubicBezTo>
                    <a:pt x="15970" y="1265"/>
                    <a:pt x="16008" y="1303"/>
                    <a:pt x="15894" y="1303"/>
                  </a:cubicBezTo>
                  <a:cubicBezTo>
                    <a:pt x="15665" y="1303"/>
                    <a:pt x="15399" y="1227"/>
                    <a:pt x="15171" y="1227"/>
                  </a:cubicBezTo>
                  <a:cubicBezTo>
                    <a:pt x="15057" y="1208"/>
                    <a:pt x="14942" y="1198"/>
                    <a:pt x="14824" y="1198"/>
                  </a:cubicBezTo>
                  <a:cubicBezTo>
                    <a:pt x="14705" y="1198"/>
                    <a:pt x="14581" y="1208"/>
                    <a:pt x="14448" y="1227"/>
                  </a:cubicBezTo>
                  <a:cubicBezTo>
                    <a:pt x="13953" y="1227"/>
                    <a:pt x="13497" y="1265"/>
                    <a:pt x="13002" y="1341"/>
                  </a:cubicBezTo>
                  <a:cubicBezTo>
                    <a:pt x="12089" y="1455"/>
                    <a:pt x="11176" y="1683"/>
                    <a:pt x="10263" y="2025"/>
                  </a:cubicBezTo>
                  <a:cubicBezTo>
                    <a:pt x="8551" y="2634"/>
                    <a:pt x="6915" y="3547"/>
                    <a:pt x="5469" y="4689"/>
                  </a:cubicBezTo>
                  <a:cubicBezTo>
                    <a:pt x="4024" y="5792"/>
                    <a:pt x="2882" y="7238"/>
                    <a:pt x="2198" y="8873"/>
                  </a:cubicBezTo>
                  <a:cubicBezTo>
                    <a:pt x="2007" y="9330"/>
                    <a:pt x="1893" y="9786"/>
                    <a:pt x="1855" y="10243"/>
                  </a:cubicBezTo>
                  <a:lnTo>
                    <a:pt x="1855" y="10547"/>
                  </a:lnTo>
                  <a:cubicBezTo>
                    <a:pt x="1855" y="10661"/>
                    <a:pt x="1855" y="10776"/>
                    <a:pt x="1855" y="10890"/>
                  </a:cubicBezTo>
                  <a:cubicBezTo>
                    <a:pt x="1855" y="10966"/>
                    <a:pt x="1703" y="11042"/>
                    <a:pt x="1627" y="11118"/>
                  </a:cubicBezTo>
                  <a:cubicBezTo>
                    <a:pt x="1513" y="11194"/>
                    <a:pt x="1437" y="11270"/>
                    <a:pt x="1361" y="11346"/>
                  </a:cubicBezTo>
                  <a:cubicBezTo>
                    <a:pt x="1" y="12954"/>
                    <a:pt x="1353" y="15063"/>
                    <a:pt x="3071" y="15063"/>
                  </a:cubicBezTo>
                  <a:cubicBezTo>
                    <a:pt x="3467" y="15063"/>
                    <a:pt x="3883" y="14951"/>
                    <a:pt x="4290" y="14694"/>
                  </a:cubicBezTo>
                  <a:cubicBezTo>
                    <a:pt x="4366" y="14618"/>
                    <a:pt x="4480" y="14542"/>
                    <a:pt x="4556" y="14466"/>
                  </a:cubicBezTo>
                  <a:cubicBezTo>
                    <a:pt x="4594" y="14428"/>
                    <a:pt x="4670" y="14314"/>
                    <a:pt x="4747" y="14314"/>
                  </a:cubicBezTo>
                  <a:cubicBezTo>
                    <a:pt x="4861" y="14314"/>
                    <a:pt x="4975" y="14352"/>
                    <a:pt x="5051" y="14390"/>
                  </a:cubicBezTo>
                  <a:lnTo>
                    <a:pt x="5469" y="14466"/>
                  </a:lnTo>
                  <a:cubicBezTo>
                    <a:pt x="6031" y="14556"/>
                    <a:pt x="6595" y="14599"/>
                    <a:pt x="7158" y="14599"/>
                  </a:cubicBezTo>
                  <a:cubicBezTo>
                    <a:pt x="8503" y="14599"/>
                    <a:pt x="9839" y="14351"/>
                    <a:pt x="11100" y="13895"/>
                  </a:cubicBezTo>
                  <a:cubicBezTo>
                    <a:pt x="12774" y="13325"/>
                    <a:pt x="14334" y="12488"/>
                    <a:pt x="15741" y="11422"/>
                  </a:cubicBezTo>
                  <a:cubicBezTo>
                    <a:pt x="17187" y="10357"/>
                    <a:pt x="18366" y="8988"/>
                    <a:pt x="19203" y="7390"/>
                  </a:cubicBezTo>
                  <a:cubicBezTo>
                    <a:pt x="19584" y="6591"/>
                    <a:pt x="19774" y="5716"/>
                    <a:pt x="19736" y="4803"/>
                  </a:cubicBezTo>
                  <a:cubicBezTo>
                    <a:pt x="19736" y="4574"/>
                    <a:pt x="19698" y="4346"/>
                    <a:pt x="19622" y="4156"/>
                  </a:cubicBezTo>
                  <a:cubicBezTo>
                    <a:pt x="19622" y="4080"/>
                    <a:pt x="19546" y="3928"/>
                    <a:pt x="19546" y="3852"/>
                  </a:cubicBezTo>
                  <a:cubicBezTo>
                    <a:pt x="19546" y="3814"/>
                    <a:pt x="19736" y="3699"/>
                    <a:pt x="19774" y="3623"/>
                  </a:cubicBezTo>
                  <a:cubicBezTo>
                    <a:pt x="20345" y="2900"/>
                    <a:pt x="20421" y="1911"/>
                    <a:pt x="19926" y="1112"/>
                  </a:cubicBezTo>
                  <a:cubicBezTo>
                    <a:pt x="19538" y="442"/>
                    <a:pt x="18823" y="1"/>
                    <a:pt x="18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971425" y="3916550"/>
              <a:ext cx="242475" cy="187550"/>
            </a:xfrm>
            <a:custGeom>
              <a:avLst/>
              <a:gdLst/>
              <a:rect l="l" t="t" r="r" b="b"/>
              <a:pathLst>
                <a:path w="9699" h="7502" extrusionOk="0">
                  <a:moveTo>
                    <a:pt x="4665" y="1"/>
                  </a:moveTo>
                  <a:cubicBezTo>
                    <a:pt x="4338" y="1"/>
                    <a:pt x="4010" y="44"/>
                    <a:pt x="3690" y="133"/>
                  </a:cubicBezTo>
                  <a:cubicBezTo>
                    <a:pt x="76" y="1122"/>
                    <a:pt x="0" y="6220"/>
                    <a:pt x="3576" y="7323"/>
                  </a:cubicBezTo>
                  <a:cubicBezTo>
                    <a:pt x="3972" y="7445"/>
                    <a:pt x="4358" y="7502"/>
                    <a:pt x="4728" y="7502"/>
                  </a:cubicBezTo>
                  <a:cubicBezTo>
                    <a:pt x="7711" y="7502"/>
                    <a:pt x="9698" y="3850"/>
                    <a:pt x="7533" y="1312"/>
                  </a:cubicBezTo>
                  <a:cubicBezTo>
                    <a:pt x="6804" y="467"/>
                    <a:pt x="5739" y="1"/>
                    <a:pt x="4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1442200" y="3441450"/>
              <a:ext cx="87100" cy="60200"/>
            </a:xfrm>
            <a:custGeom>
              <a:avLst/>
              <a:gdLst/>
              <a:rect l="l" t="t" r="r" b="b"/>
              <a:pathLst>
                <a:path w="3484" h="2408" extrusionOk="0">
                  <a:moveTo>
                    <a:pt x="1979" y="1"/>
                  </a:moveTo>
                  <a:cubicBezTo>
                    <a:pt x="572" y="1"/>
                    <a:pt x="1" y="2169"/>
                    <a:pt x="1561" y="2397"/>
                  </a:cubicBezTo>
                  <a:cubicBezTo>
                    <a:pt x="1616" y="2404"/>
                    <a:pt x="1670" y="2407"/>
                    <a:pt x="1722" y="2407"/>
                  </a:cubicBezTo>
                  <a:cubicBezTo>
                    <a:pt x="3148" y="2407"/>
                    <a:pt x="3484" y="1"/>
                    <a:pt x="1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879500" y="3602200"/>
              <a:ext cx="73875" cy="54550"/>
            </a:xfrm>
            <a:custGeom>
              <a:avLst/>
              <a:gdLst/>
              <a:rect l="l" t="t" r="r" b="b"/>
              <a:pathLst>
                <a:path w="2955" h="2182" extrusionOk="0">
                  <a:moveTo>
                    <a:pt x="976" y="0"/>
                  </a:moveTo>
                  <a:cubicBezTo>
                    <a:pt x="748" y="0"/>
                    <a:pt x="101" y="913"/>
                    <a:pt x="63" y="1179"/>
                  </a:cubicBezTo>
                  <a:cubicBezTo>
                    <a:pt x="1" y="1834"/>
                    <a:pt x="551" y="2182"/>
                    <a:pt x="1128" y="2182"/>
                  </a:cubicBezTo>
                  <a:cubicBezTo>
                    <a:pt x="1256" y="2182"/>
                    <a:pt x="1385" y="2165"/>
                    <a:pt x="1509" y="2131"/>
                  </a:cubicBezTo>
                  <a:cubicBezTo>
                    <a:pt x="2954" y="1674"/>
                    <a:pt x="2307" y="0"/>
                    <a:pt x="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767500" y="3220625"/>
              <a:ext cx="99325" cy="76975"/>
            </a:xfrm>
            <a:custGeom>
              <a:avLst/>
              <a:gdLst/>
              <a:rect l="l" t="t" r="r" b="b"/>
              <a:pathLst>
                <a:path w="3973" h="3079" extrusionOk="0">
                  <a:moveTo>
                    <a:pt x="2016" y="0"/>
                  </a:moveTo>
                  <a:cubicBezTo>
                    <a:pt x="0" y="0"/>
                    <a:pt x="19" y="3079"/>
                    <a:pt x="1878" y="3079"/>
                  </a:cubicBezTo>
                  <a:cubicBezTo>
                    <a:pt x="2031" y="3079"/>
                    <a:pt x="2196" y="3058"/>
                    <a:pt x="2374" y="3013"/>
                  </a:cubicBezTo>
                  <a:cubicBezTo>
                    <a:pt x="3934" y="2632"/>
                    <a:pt x="3972" y="7"/>
                    <a:pt x="2184" y="7"/>
                  </a:cubicBezTo>
                  <a:cubicBezTo>
                    <a:pt x="2126" y="3"/>
                    <a:pt x="2070" y="0"/>
                    <a:pt x="2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1213575" y="3144675"/>
              <a:ext cx="77425" cy="73300"/>
            </a:xfrm>
            <a:custGeom>
              <a:avLst/>
              <a:gdLst/>
              <a:rect l="l" t="t" r="r" b="b"/>
              <a:pathLst>
                <a:path w="3097" h="2932" extrusionOk="0">
                  <a:moveTo>
                    <a:pt x="2190" y="0"/>
                  </a:moveTo>
                  <a:cubicBezTo>
                    <a:pt x="459" y="0"/>
                    <a:pt x="1" y="2781"/>
                    <a:pt x="1765" y="2931"/>
                  </a:cubicBezTo>
                  <a:cubicBezTo>
                    <a:pt x="2298" y="2931"/>
                    <a:pt x="2793" y="2551"/>
                    <a:pt x="2945" y="2018"/>
                  </a:cubicBezTo>
                  <a:cubicBezTo>
                    <a:pt x="3097" y="1600"/>
                    <a:pt x="2945" y="2"/>
                    <a:pt x="2260" y="2"/>
                  </a:cubicBezTo>
                  <a:cubicBezTo>
                    <a:pt x="2236" y="1"/>
                    <a:pt x="2213" y="0"/>
                    <a:pt x="2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1052150" y="3373550"/>
              <a:ext cx="89900" cy="61100"/>
            </a:xfrm>
            <a:custGeom>
              <a:avLst/>
              <a:gdLst/>
              <a:rect l="l" t="t" r="r" b="b"/>
              <a:pathLst>
                <a:path w="3596" h="2444" extrusionOk="0">
                  <a:moveTo>
                    <a:pt x="2184" y="0"/>
                  </a:moveTo>
                  <a:cubicBezTo>
                    <a:pt x="1136" y="0"/>
                    <a:pt x="1" y="938"/>
                    <a:pt x="1070" y="2032"/>
                  </a:cubicBezTo>
                  <a:cubicBezTo>
                    <a:pt x="1354" y="2316"/>
                    <a:pt x="1726" y="2444"/>
                    <a:pt x="2093" y="2444"/>
                  </a:cubicBezTo>
                  <a:cubicBezTo>
                    <a:pt x="2856" y="2444"/>
                    <a:pt x="3595" y="1891"/>
                    <a:pt x="3467" y="1043"/>
                  </a:cubicBezTo>
                  <a:cubicBezTo>
                    <a:pt x="3343" y="300"/>
                    <a:pt x="2777" y="0"/>
                    <a:pt x="2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603250" y="3434700"/>
              <a:ext cx="77150" cy="72475"/>
            </a:xfrm>
            <a:custGeom>
              <a:avLst/>
              <a:gdLst/>
              <a:rect l="l" t="t" r="r" b="b"/>
              <a:pathLst>
                <a:path w="3086" h="2899" extrusionOk="0">
                  <a:moveTo>
                    <a:pt x="2143" y="1"/>
                  </a:moveTo>
                  <a:cubicBezTo>
                    <a:pt x="405" y="1"/>
                    <a:pt x="0" y="2746"/>
                    <a:pt x="1716" y="2896"/>
                  </a:cubicBezTo>
                  <a:cubicBezTo>
                    <a:pt x="1742" y="2897"/>
                    <a:pt x="1768" y="2898"/>
                    <a:pt x="1794" y="2898"/>
                  </a:cubicBezTo>
                  <a:cubicBezTo>
                    <a:pt x="2331" y="2898"/>
                    <a:pt x="2788" y="2527"/>
                    <a:pt x="2933" y="1983"/>
                  </a:cubicBezTo>
                  <a:cubicBezTo>
                    <a:pt x="3086" y="1564"/>
                    <a:pt x="2933" y="4"/>
                    <a:pt x="2249" y="4"/>
                  </a:cubicBezTo>
                  <a:cubicBezTo>
                    <a:pt x="2213" y="2"/>
                    <a:pt x="2178" y="1"/>
                    <a:pt x="2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67050" y="3734050"/>
              <a:ext cx="89950" cy="61575"/>
            </a:xfrm>
            <a:custGeom>
              <a:avLst/>
              <a:gdLst/>
              <a:rect l="l" t="t" r="r" b="b"/>
              <a:pathLst>
                <a:path w="3598" h="2463" extrusionOk="0">
                  <a:moveTo>
                    <a:pt x="2191" y="1"/>
                  </a:moveTo>
                  <a:cubicBezTo>
                    <a:pt x="1141" y="1"/>
                    <a:pt x="1" y="949"/>
                    <a:pt x="1072" y="2069"/>
                  </a:cubicBezTo>
                  <a:cubicBezTo>
                    <a:pt x="1354" y="2339"/>
                    <a:pt x="1723" y="2462"/>
                    <a:pt x="2088" y="2462"/>
                  </a:cubicBezTo>
                  <a:cubicBezTo>
                    <a:pt x="2853" y="2462"/>
                    <a:pt x="3597" y="1918"/>
                    <a:pt x="3468" y="1041"/>
                  </a:cubicBezTo>
                  <a:cubicBezTo>
                    <a:pt x="3345" y="301"/>
                    <a:pt x="2782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5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1150" y="1461976"/>
            <a:ext cx="2250612" cy="1678545"/>
          </a:xfrm>
          <a:prstGeom prst="rect">
            <a:avLst/>
          </a:prstGeom>
        </p:spPr>
      </p:pic>
      <p:sp>
        <p:nvSpPr>
          <p:cNvPr id="1552" name=""/>
          <p:cNvSpPr txBox="1"/>
          <p:nvPr/>
        </p:nvSpPr>
        <p:spPr>
          <a:xfrm>
            <a:off x="4047755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QZSS</a:t>
            </a:r>
            <a:endParaRPr lang="en-US" altLang="ko-KR"/>
          </a:p>
        </p:txBody>
      </p:sp>
      <p:pic>
        <p:nvPicPr>
          <p:cNvPr id="15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185" y="1461976"/>
            <a:ext cx="2291365" cy="1678545"/>
          </a:xfrm>
          <a:prstGeom prst="rect">
            <a:avLst/>
          </a:prstGeom>
        </p:spPr>
      </p:pic>
      <p:sp>
        <p:nvSpPr>
          <p:cNvPr id="1554" name=""/>
          <p:cNvSpPr txBox="1"/>
          <p:nvPr/>
        </p:nvSpPr>
        <p:spPr>
          <a:xfrm>
            <a:off x="1414793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05815" y="1428974"/>
            <a:ext cx="2256623" cy="1711547"/>
          </a:xfrm>
          <a:prstGeom prst="rect">
            <a:avLst/>
          </a:prstGeom>
        </p:spPr>
      </p:pic>
      <p:sp>
        <p:nvSpPr>
          <p:cNvPr id="1556" name=""/>
          <p:cNvSpPr txBox="1"/>
          <p:nvPr/>
        </p:nvSpPr>
        <p:spPr>
          <a:xfrm>
            <a:off x="6859602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7"/>
          <p:cNvSpPr txBox="1">
            <a:spLocks noGrp="1"/>
          </p:cNvSpPr>
          <p:nvPr>
            <p:ph type="title" idx="0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GROUND TRACK</a:t>
            </a:r>
            <a:endParaRPr lang="en-US" altLang="ko-KR"/>
          </a:p>
        </p:txBody>
      </p:sp>
      <p:grpSp>
        <p:nvGrpSpPr>
          <p:cNvPr id="1559" name="Google Shape;1559;p47"/>
          <p:cNvGrpSpPr/>
          <p:nvPr/>
        </p:nvGrpSpPr>
        <p:grpSpPr>
          <a:xfrm rot="0">
            <a:off x="2023956" y="1659340"/>
            <a:ext cx="1464725" cy="1079725"/>
            <a:chOff x="383625" y="961925"/>
            <a:chExt cx="1464725" cy="1079725"/>
          </a:xfrm>
        </p:grpSpPr>
        <p:sp>
          <p:nvSpPr>
            <p:cNvPr id="1560" name="Google Shape;1560;p47"/>
            <p:cNvSpPr/>
            <p:nvPr/>
          </p:nvSpPr>
          <p:spPr>
            <a:xfrm>
              <a:off x="816375" y="1231450"/>
              <a:ext cx="628700" cy="552850"/>
            </a:xfrm>
            <a:custGeom>
              <a:avLst/>
              <a:gdLst/>
              <a:rect l="l" t="t" r="r" b="b"/>
              <a:pathLst>
                <a:path w="25148" h="22114" extrusionOk="0">
                  <a:moveTo>
                    <a:pt x="16816" y="2078"/>
                  </a:moveTo>
                  <a:cubicBezTo>
                    <a:pt x="18909" y="3334"/>
                    <a:pt x="20469" y="5274"/>
                    <a:pt x="21268" y="7557"/>
                  </a:cubicBezTo>
                  <a:cubicBezTo>
                    <a:pt x="21458" y="8089"/>
                    <a:pt x="21610" y="8622"/>
                    <a:pt x="21724" y="9193"/>
                  </a:cubicBezTo>
                  <a:cubicBezTo>
                    <a:pt x="21762" y="9459"/>
                    <a:pt x="21800" y="9763"/>
                    <a:pt x="21838" y="10030"/>
                  </a:cubicBezTo>
                  <a:lnTo>
                    <a:pt x="21838" y="10410"/>
                  </a:lnTo>
                  <a:cubicBezTo>
                    <a:pt x="21838" y="10486"/>
                    <a:pt x="21838" y="10562"/>
                    <a:pt x="21838" y="10638"/>
                  </a:cubicBezTo>
                  <a:cubicBezTo>
                    <a:pt x="21762" y="10638"/>
                    <a:pt x="21724" y="10676"/>
                    <a:pt x="21648" y="10676"/>
                  </a:cubicBezTo>
                  <a:cubicBezTo>
                    <a:pt x="21420" y="10791"/>
                    <a:pt x="21344" y="11057"/>
                    <a:pt x="21115" y="11171"/>
                  </a:cubicBezTo>
                  <a:cubicBezTo>
                    <a:pt x="21060" y="11185"/>
                    <a:pt x="20999" y="11194"/>
                    <a:pt x="20937" y="11194"/>
                  </a:cubicBezTo>
                  <a:cubicBezTo>
                    <a:pt x="20829" y="11194"/>
                    <a:pt x="20717" y="11167"/>
                    <a:pt x="20621" y="11095"/>
                  </a:cubicBezTo>
                  <a:cubicBezTo>
                    <a:pt x="20278" y="10676"/>
                    <a:pt x="20012" y="10220"/>
                    <a:pt x="19822" y="9725"/>
                  </a:cubicBezTo>
                  <a:cubicBezTo>
                    <a:pt x="19670" y="9231"/>
                    <a:pt x="19403" y="8774"/>
                    <a:pt x="19099" y="8356"/>
                  </a:cubicBezTo>
                  <a:cubicBezTo>
                    <a:pt x="18757" y="7975"/>
                    <a:pt x="18338" y="7747"/>
                    <a:pt x="17844" y="7709"/>
                  </a:cubicBezTo>
                  <a:cubicBezTo>
                    <a:pt x="17752" y="7695"/>
                    <a:pt x="17661" y="7689"/>
                    <a:pt x="17571" y="7689"/>
                  </a:cubicBezTo>
                  <a:cubicBezTo>
                    <a:pt x="16659" y="7689"/>
                    <a:pt x="15890" y="8372"/>
                    <a:pt x="15751" y="9307"/>
                  </a:cubicBezTo>
                  <a:cubicBezTo>
                    <a:pt x="15637" y="10448"/>
                    <a:pt x="15903" y="11589"/>
                    <a:pt x="15295" y="12579"/>
                  </a:cubicBezTo>
                  <a:cubicBezTo>
                    <a:pt x="14990" y="12997"/>
                    <a:pt x="14610" y="13339"/>
                    <a:pt x="14153" y="13530"/>
                  </a:cubicBezTo>
                  <a:cubicBezTo>
                    <a:pt x="13895" y="13649"/>
                    <a:pt x="13626" y="13706"/>
                    <a:pt x="13357" y="13706"/>
                  </a:cubicBezTo>
                  <a:cubicBezTo>
                    <a:pt x="13112" y="13706"/>
                    <a:pt x="12868" y="13659"/>
                    <a:pt x="12632" y="13568"/>
                  </a:cubicBezTo>
                  <a:cubicBezTo>
                    <a:pt x="11604" y="13187"/>
                    <a:pt x="10653" y="12617"/>
                    <a:pt x="9588" y="12350"/>
                  </a:cubicBezTo>
                  <a:cubicBezTo>
                    <a:pt x="8523" y="12122"/>
                    <a:pt x="7496" y="11856"/>
                    <a:pt x="6468" y="11513"/>
                  </a:cubicBezTo>
                  <a:cubicBezTo>
                    <a:pt x="5936" y="11361"/>
                    <a:pt x="5479" y="11095"/>
                    <a:pt x="5061" y="10752"/>
                  </a:cubicBezTo>
                  <a:cubicBezTo>
                    <a:pt x="4871" y="10600"/>
                    <a:pt x="4718" y="10372"/>
                    <a:pt x="4718" y="10144"/>
                  </a:cubicBezTo>
                  <a:cubicBezTo>
                    <a:pt x="4680" y="9877"/>
                    <a:pt x="4680" y="9573"/>
                    <a:pt x="4718" y="9307"/>
                  </a:cubicBezTo>
                  <a:cubicBezTo>
                    <a:pt x="4871" y="8774"/>
                    <a:pt x="5441" y="8660"/>
                    <a:pt x="5936" y="8622"/>
                  </a:cubicBezTo>
                  <a:cubicBezTo>
                    <a:pt x="6070" y="8613"/>
                    <a:pt x="6205" y="8608"/>
                    <a:pt x="6340" y="8608"/>
                  </a:cubicBezTo>
                  <a:cubicBezTo>
                    <a:pt x="6776" y="8608"/>
                    <a:pt x="7212" y="8658"/>
                    <a:pt x="7648" y="8774"/>
                  </a:cubicBezTo>
                  <a:cubicBezTo>
                    <a:pt x="8713" y="9040"/>
                    <a:pt x="9778" y="9497"/>
                    <a:pt x="10843" y="9725"/>
                  </a:cubicBezTo>
                  <a:cubicBezTo>
                    <a:pt x="11213" y="9799"/>
                    <a:pt x="11645" y="9867"/>
                    <a:pt x="12072" y="9867"/>
                  </a:cubicBezTo>
                  <a:cubicBezTo>
                    <a:pt x="12744" y="9867"/>
                    <a:pt x="13401" y="9698"/>
                    <a:pt x="13773" y="9117"/>
                  </a:cubicBezTo>
                  <a:cubicBezTo>
                    <a:pt x="14001" y="8660"/>
                    <a:pt x="14001" y="8089"/>
                    <a:pt x="13773" y="7595"/>
                  </a:cubicBezTo>
                  <a:cubicBezTo>
                    <a:pt x="13507" y="7176"/>
                    <a:pt x="13126" y="6796"/>
                    <a:pt x="12708" y="6530"/>
                  </a:cubicBezTo>
                  <a:cubicBezTo>
                    <a:pt x="11757" y="5959"/>
                    <a:pt x="10691" y="5502"/>
                    <a:pt x="9588" y="5236"/>
                  </a:cubicBezTo>
                  <a:cubicBezTo>
                    <a:pt x="9055" y="5160"/>
                    <a:pt x="8523" y="4970"/>
                    <a:pt x="8028" y="4665"/>
                  </a:cubicBezTo>
                  <a:cubicBezTo>
                    <a:pt x="7610" y="4361"/>
                    <a:pt x="7458" y="3790"/>
                    <a:pt x="7648" y="3296"/>
                  </a:cubicBezTo>
                  <a:cubicBezTo>
                    <a:pt x="7876" y="2839"/>
                    <a:pt x="8485" y="2611"/>
                    <a:pt x="8941" y="2535"/>
                  </a:cubicBezTo>
                  <a:cubicBezTo>
                    <a:pt x="9164" y="2471"/>
                    <a:pt x="9386" y="2441"/>
                    <a:pt x="9608" y="2441"/>
                  </a:cubicBezTo>
                  <a:cubicBezTo>
                    <a:pt x="9919" y="2441"/>
                    <a:pt x="10229" y="2500"/>
                    <a:pt x="10539" y="2611"/>
                  </a:cubicBezTo>
                  <a:cubicBezTo>
                    <a:pt x="11566" y="2953"/>
                    <a:pt x="12289" y="3790"/>
                    <a:pt x="13126" y="4513"/>
                  </a:cubicBezTo>
                  <a:cubicBezTo>
                    <a:pt x="13803" y="5093"/>
                    <a:pt x="14644" y="5592"/>
                    <a:pt x="15555" y="5592"/>
                  </a:cubicBezTo>
                  <a:cubicBezTo>
                    <a:pt x="15720" y="5592"/>
                    <a:pt x="15887" y="5575"/>
                    <a:pt x="16056" y="5540"/>
                  </a:cubicBezTo>
                  <a:cubicBezTo>
                    <a:pt x="16550" y="5464"/>
                    <a:pt x="17007" y="5236"/>
                    <a:pt x="17311" y="4856"/>
                  </a:cubicBezTo>
                  <a:cubicBezTo>
                    <a:pt x="17615" y="4399"/>
                    <a:pt x="17653" y="3828"/>
                    <a:pt x="17501" y="3334"/>
                  </a:cubicBezTo>
                  <a:cubicBezTo>
                    <a:pt x="17387" y="2839"/>
                    <a:pt x="17159" y="2421"/>
                    <a:pt x="16816" y="2078"/>
                  </a:cubicBezTo>
                  <a:close/>
                  <a:moveTo>
                    <a:pt x="11462" y="567"/>
                  </a:moveTo>
                  <a:cubicBezTo>
                    <a:pt x="11849" y="567"/>
                    <a:pt x="12240" y="588"/>
                    <a:pt x="12632" y="633"/>
                  </a:cubicBezTo>
                  <a:cubicBezTo>
                    <a:pt x="13354" y="671"/>
                    <a:pt x="14077" y="899"/>
                    <a:pt x="14724" y="1241"/>
                  </a:cubicBezTo>
                  <a:cubicBezTo>
                    <a:pt x="15371" y="1584"/>
                    <a:pt x="15941" y="2040"/>
                    <a:pt x="16474" y="2573"/>
                  </a:cubicBezTo>
                  <a:cubicBezTo>
                    <a:pt x="16702" y="2839"/>
                    <a:pt x="16893" y="3144"/>
                    <a:pt x="16931" y="3486"/>
                  </a:cubicBezTo>
                  <a:cubicBezTo>
                    <a:pt x="17083" y="3828"/>
                    <a:pt x="17045" y="4171"/>
                    <a:pt x="16893" y="4475"/>
                  </a:cubicBezTo>
                  <a:cubicBezTo>
                    <a:pt x="16626" y="4741"/>
                    <a:pt x="16284" y="4932"/>
                    <a:pt x="15941" y="4970"/>
                  </a:cubicBezTo>
                  <a:cubicBezTo>
                    <a:pt x="15820" y="4997"/>
                    <a:pt x="15694" y="5009"/>
                    <a:pt x="15567" y="5009"/>
                  </a:cubicBezTo>
                  <a:cubicBezTo>
                    <a:pt x="15334" y="5009"/>
                    <a:pt x="15097" y="4967"/>
                    <a:pt x="14876" y="4894"/>
                  </a:cubicBezTo>
                  <a:cubicBezTo>
                    <a:pt x="13469" y="4361"/>
                    <a:pt x="12594" y="2953"/>
                    <a:pt x="11262" y="2269"/>
                  </a:cubicBezTo>
                  <a:cubicBezTo>
                    <a:pt x="10742" y="1993"/>
                    <a:pt x="10148" y="1866"/>
                    <a:pt x="9560" y="1866"/>
                  </a:cubicBezTo>
                  <a:cubicBezTo>
                    <a:pt x="9417" y="1866"/>
                    <a:pt x="9273" y="1873"/>
                    <a:pt x="9131" y="1888"/>
                  </a:cubicBezTo>
                  <a:cubicBezTo>
                    <a:pt x="8409" y="1964"/>
                    <a:pt x="7724" y="2307"/>
                    <a:pt x="7267" y="2839"/>
                  </a:cubicBezTo>
                  <a:cubicBezTo>
                    <a:pt x="6849" y="3486"/>
                    <a:pt x="6925" y="4285"/>
                    <a:pt x="7419" y="4856"/>
                  </a:cubicBezTo>
                  <a:cubicBezTo>
                    <a:pt x="7952" y="5312"/>
                    <a:pt x="8599" y="5655"/>
                    <a:pt x="9322" y="5769"/>
                  </a:cubicBezTo>
                  <a:cubicBezTo>
                    <a:pt x="10083" y="5959"/>
                    <a:pt x="10805" y="6225"/>
                    <a:pt x="11528" y="6568"/>
                  </a:cubicBezTo>
                  <a:cubicBezTo>
                    <a:pt x="12099" y="6834"/>
                    <a:pt x="12898" y="7214"/>
                    <a:pt x="13240" y="7823"/>
                  </a:cubicBezTo>
                  <a:cubicBezTo>
                    <a:pt x="13392" y="8089"/>
                    <a:pt x="13430" y="8432"/>
                    <a:pt x="13278" y="8774"/>
                  </a:cubicBezTo>
                  <a:cubicBezTo>
                    <a:pt x="13088" y="9040"/>
                    <a:pt x="12784" y="9193"/>
                    <a:pt x="12479" y="9231"/>
                  </a:cubicBezTo>
                  <a:cubicBezTo>
                    <a:pt x="12324" y="9246"/>
                    <a:pt x="12167" y="9254"/>
                    <a:pt x="12010" y="9254"/>
                  </a:cubicBezTo>
                  <a:cubicBezTo>
                    <a:pt x="11397" y="9254"/>
                    <a:pt x="10780" y="9138"/>
                    <a:pt x="10235" y="8926"/>
                  </a:cubicBezTo>
                  <a:cubicBezTo>
                    <a:pt x="8963" y="8535"/>
                    <a:pt x="7691" y="8004"/>
                    <a:pt x="6348" y="8004"/>
                  </a:cubicBezTo>
                  <a:cubicBezTo>
                    <a:pt x="6124" y="8004"/>
                    <a:pt x="5898" y="8019"/>
                    <a:pt x="5669" y="8051"/>
                  </a:cubicBezTo>
                  <a:cubicBezTo>
                    <a:pt x="5327" y="8089"/>
                    <a:pt x="4985" y="8204"/>
                    <a:pt x="4680" y="8356"/>
                  </a:cubicBezTo>
                  <a:cubicBezTo>
                    <a:pt x="4414" y="8584"/>
                    <a:pt x="4224" y="8888"/>
                    <a:pt x="4148" y="9231"/>
                  </a:cubicBezTo>
                  <a:cubicBezTo>
                    <a:pt x="3957" y="9915"/>
                    <a:pt x="4148" y="10638"/>
                    <a:pt x="4604" y="11133"/>
                  </a:cubicBezTo>
                  <a:cubicBezTo>
                    <a:pt x="5175" y="11589"/>
                    <a:pt x="5822" y="11932"/>
                    <a:pt x="6544" y="12160"/>
                  </a:cubicBezTo>
                  <a:cubicBezTo>
                    <a:pt x="7267" y="12388"/>
                    <a:pt x="7990" y="12579"/>
                    <a:pt x="8751" y="12731"/>
                  </a:cubicBezTo>
                  <a:cubicBezTo>
                    <a:pt x="9512" y="12883"/>
                    <a:pt x="10235" y="13149"/>
                    <a:pt x="10958" y="13454"/>
                  </a:cubicBezTo>
                  <a:cubicBezTo>
                    <a:pt x="11604" y="13796"/>
                    <a:pt x="12289" y="14100"/>
                    <a:pt x="13012" y="14253"/>
                  </a:cubicBezTo>
                  <a:cubicBezTo>
                    <a:pt x="13064" y="14255"/>
                    <a:pt x="13116" y="14257"/>
                    <a:pt x="13168" y="14257"/>
                  </a:cubicBezTo>
                  <a:cubicBezTo>
                    <a:pt x="13843" y="14257"/>
                    <a:pt x="14537" y="14030"/>
                    <a:pt x="15066" y="13606"/>
                  </a:cubicBezTo>
                  <a:cubicBezTo>
                    <a:pt x="15599" y="13187"/>
                    <a:pt x="15979" y="12579"/>
                    <a:pt x="16132" y="11932"/>
                  </a:cubicBezTo>
                  <a:cubicBezTo>
                    <a:pt x="16284" y="11133"/>
                    <a:pt x="16322" y="10334"/>
                    <a:pt x="16322" y="9573"/>
                  </a:cubicBezTo>
                  <a:cubicBezTo>
                    <a:pt x="16284" y="8850"/>
                    <a:pt x="16854" y="8280"/>
                    <a:pt x="17577" y="8242"/>
                  </a:cubicBezTo>
                  <a:cubicBezTo>
                    <a:pt x="18376" y="8242"/>
                    <a:pt x="18795" y="8888"/>
                    <a:pt x="19099" y="9535"/>
                  </a:cubicBezTo>
                  <a:cubicBezTo>
                    <a:pt x="19327" y="10220"/>
                    <a:pt x="19670" y="10905"/>
                    <a:pt x="20164" y="11475"/>
                  </a:cubicBezTo>
                  <a:cubicBezTo>
                    <a:pt x="20382" y="11693"/>
                    <a:pt x="20658" y="11800"/>
                    <a:pt x="20935" y="11800"/>
                  </a:cubicBezTo>
                  <a:cubicBezTo>
                    <a:pt x="21288" y="11800"/>
                    <a:pt x="21642" y="11626"/>
                    <a:pt x="21876" y="11285"/>
                  </a:cubicBezTo>
                  <a:lnTo>
                    <a:pt x="21876" y="11285"/>
                  </a:lnTo>
                  <a:cubicBezTo>
                    <a:pt x="21838" y="12617"/>
                    <a:pt x="21534" y="13910"/>
                    <a:pt x="21039" y="15128"/>
                  </a:cubicBezTo>
                  <a:cubicBezTo>
                    <a:pt x="20355" y="16725"/>
                    <a:pt x="19289" y="18133"/>
                    <a:pt x="17920" y="19198"/>
                  </a:cubicBezTo>
                  <a:lnTo>
                    <a:pt x="17920" y="19046"/>
                  </a:lnTo>
                  <a:cubicBezTo>
                    <a:pt x="17844" y="18590"/>
                    <a:pt x="17768" y="18171"/>
                    <a:pt x="17653" y="17753"/>
                  </a:cubicBezTo>
                  <a:cubicBezTo>
                    <a:pt x="17577" y="17296"/>
                    <a:pt x="17425" y="16916"/>
                    <a:pt x="17197" y="16573"/>
                  </a:cubicBezTo>
                  <a:cubicBezTo>
                    <a:pt x="16893" y="16231"/>
                    <a:pt x="16550" y="15965"/>
                    <a:pt x="16132" y="15888"/>
                  </a:cubicBezTo>
                  <a:cubicBezTo>
                    <a:pt x="16053" y="15875"/>
                    <a:pt x="15975" y="15869"/>
                    <a:pt x="15897" y="15869"/>
                  </a:cubicBezTo>
                  <a:cubicBezTo>
                    <a:pt x="15521" y="15869"/>
                    <a:pt x="15153" y="16017"/>
                    <a:pt x="14838" y="16269"/>
                  </a:cubicBezTo>
                  <a:cubicBezTo>
                    <a:pt x="14496" y="16573"/>
                    <a:pt x="14191" y="16878"/>
                    <a:pt x="13887" y="17220"/>
                  </a:cubicBezTo>
                  <a:cubicBezTo>
                    <a:pt x="13621" y="17524"/>
                    <a:pt x="13354" y="17943"/>
                    <a:pt x="13050" y="18209"/>
                  </a:cubicBezTo>
                  <a:cubicBezTo>
                    <a:pt x="12865" y="18333"/>
                    <a:pt x="12646" y="18401"/>
                    <a:pt x="12430" y="18401"/>
                  </a:cubicBezTo>
                  <a:cubicBezTo>
                    <a:pt x="12247" y="18401"/>
                    <a:pt x="12066" y="18352"/>
                    <a:pt x="11909" y="18247"/>
                  </a:cubicBezTo>
                  <a:cubicBezTo>
                    <a:pt x="11528" y="18057"/>
                    <a:pt x="11224" y="17715"/>
                    <a:pt x="11034" y="17334"/>
                  </a:cubicBezTo>
                  <a:cubicBezTo>
                    <a:pt x="10805" y="16954"/>
                    <a:pt x="10653" y="16573"/>
                    <a:pt x="10501" y="16155"/>
                  </a:cubicBezTo>
                  <a:cubicBezTo>
                    <a:pt x="10463" y="15965"/>
                    <a:pt x="10387" y="15774"/>
                    <a:pt x="10387" y="15584"/>
                  </a:cubicBezTo>
                  <a:cubicBezTo>
                    <a:pt x="10349" y="15394"/>
                    <a:pt x="10387" y="15128"/>
                    <a:pt x="10235" y="14975"/>
                  </a:cubicBezTo>
                  <a:cubicBezTo>
                    <a:pt x="10178" y="14918"/>
                    <a:pt x="10102" y="14890"/>
                    <a:pt x="10026" y="14890"/>
                  </a:cubicBezTo>
                  <a:cubicBezTo>
                    <a:pt x="9949" y="14890"/>
                    <a:pt x="9873" y="14918"/>
                    <a:pt x="9816" y="14975"/>
                  </a:cubicBezTo>
                  <a:cubicBezTo>
                    <a:pt x="9664" y="15128"/>
                    <a:pt x="9740" y="15394"/>
                    <a:pt x="9778" y="15546"/>
                  </a:cubicBezTo>
                  <a:cubicBezTo>
                    <a:pt x="9854" y="16003"/>
                    <a:pt x="9968" y="16459"/>
                    <a:pt x="10159" y="16916"/>
                  </a:cubicBezTo>
                  <a:cubicBezTo>
                    <a:pt x="10501" y="17677"/>
                    <a:pt x="10958" y="18513"/>
                    <a:pt x="11795" y="18856"/>
                  </a:cubicBezTo>
                  <a:cubicBezTo>
                    <a:pt x="11998" y="18937"/>
                    <a:pt x="12224" y="18975"/>
                    <a:pt x="12454" y="18975"/>
                  </a:cubicBezTo>
                  <a:cubicBezTo>
                    <a:pt x="12653" y="18975"/>
                    <a:pt x="12856" y="18947"/>
                    <a:pt x="13050" y="18894"/>
                  </a:cubicBezTo>
                  <a:cubicBezTo>
                    <a:pt x="13430" y="18704"/>
                    <a:pt x="13735" y="18399"/>
                    <a:pt x="13925" y="18057"/>
                  </a:cubicBezTo>
                  <a:cubicBezTo>
                    <a:pt x="14267" y="17638"/>
                    <a:pt x="14610" y="17258"/>
                    <a:pt x="14990" y="16916"/>
                  </a:cubicBezTo>
                  <a:cubicBezTo>
                    <a:pt x="15244" y="16662"/>
                    <a:pt x="15560" y="16450"/>
                    <a:pt x="15893" y="16450"/>
                  </a:cubicBezTo>
                  <a:cubicBezTo>
                    <a:pt x="16009" y="16450"/>
                    <a:pt x="16127" y="16476"/>
                    <a:pt x="16246" y="16535"/>
                  </a:cubicBezTo>
                  <a:cubicBezTo>
                    <a:pt x="16436" y="16649"/>
                    <a:pt x="16626" y="16840"/>
                    <a:pt x="16778" y="17030"/>
                  </a:cubicBezTo>
                  <a:cubicBezTo>
                    <a:pt x="16893" y="17182"/>
                    <a:pt x="16969" y="17410"/>
                    <a:pt x="17007" y="17638"/>
                  </a:cubicBezTo>
                  <a:cubicBezTo>
                    <a:pt x="17159" y="18095"/>
                    <a:pt x="17235" y="18590"/>
                    <a:pt x="17349" y="19084"/>
                  </a:cubicBezTo>
                  <a:cubicBezTo>
                    <a:pt x="17311" y="19122"/>
                    <a:pt x="17311" y="19160"/>
                    <a:pt x="17349" y="19198"/>
                  </a:cubicBezTo>
                  <a:lnTo>
                    <a:pt x="17349" y="19350"/>
                  </a:lnTo>
                  <a:lnTo>
                    <a:pt x="17349" y="19503"/>
                  </a:lnTo>
                  <a:lnTo>
                    <a:pt x="17349" y="19655"/>
                  </a:lnTo>
                  <a:cubicBezTo>
                    <a:pt x="17349" y="19655"/>
                    <a:pt x="17121" y="19769"/>
                    <a:pt x="17045" y="19807"/>
                  </a:cubicBezTo>
                  <a:cubicBezTo>
                    <a:pt x="17007" y="19845"/>
                    <a:pt x="16854" y="19959"/>
                    <a:pt x="16740" y="20035"/>
                  </a:cubicBezTo>
                  <a:cubicBezTo>
                    <a:pt x="16322" y="20264"/>
                    <a:pt x="15903" y="20492"/>
                    <a:pt x="15447" y="20682"/>
                  </a:cubicBezTo>
                  <a:cubicBezTo>
                    <a:pt x="14990" y="20872"/>
                    <a:pt x="14534" y="21024"/>
                    <a:pt x="14077" y="21139"/>
                  </a:cubicBezTo>
                  <a:cubicBezTo>
                    <a:pt x="13849" y="21215"/>
                    <a:pt x="13621" y="21253"/>
                    <a:pt x="13354" y="21329"/>
                  </a:cubicBezTo>
                  <a:lnTo>
                    <a:pt x="13012" y="21367"/>
                  </a:lnTo>
                  <a:lnTo>
                    <a:pt x="12822" y="21405"/>
                  </a:lnTo>
                  <a:cubicBezTo>
                    <a:pt x="12822" y="21405"/>
                    <a:pt x="12720" y="21422"/>
                    <a:pt x="12687" y="21422"/>
                  </a:cubicBezTo>
                  <a:cubicBezTo>
                    <a:pt x="12670" y="21422"/>
                    <a:pt x="12670" y="21418"/>
                    <a:pt x="12708" y="21405"/>
                  </a:cubicBezTo>
                  <a:lnTo>
                    <a:pt x="12251" y="21405"/>
                  </a:lnTo>
                  <a:cubicBezTo>
                    <a:pt x="12099" y="21405"/>
                    <a:pt x="11947" y="21405"/>
                    <a:pt x="11795" y="21443"/>
                  </a:cubicBezTo>
                  <a:lnTo>
                    <a:pt x="10843" y="21443"/>
                  </a:lnTo>
                  <a:cubicBezTo>
                    <a:pt x="10235" y="21405"/>
                    <a:pt x="9626" y="21329"/>
                    <a:pt x="9055" y="21177"/>
                  </a:cubicBezTo>
                  <a:cubicBezTo>
                    <a:pt x="8485" y="21062"/>
                    <a:pt x="7914" y="20872"/>
                    <a:pt x="7381" y="20644"/>
                  </a:cubicBezTo>
                  <a:cubicBezTo>
                    <a:pt x="7115" y="20530"/>
                    <a:pt x="6849" y="20416"/>
                    <a:pt x="6583" y="20264"/>
                  </a:cubicBezTo>
                  <a:cubicBezTo>
                    <a:pt x="6430" y="20187"/>
                    <a:pt x="6392" y="20187"/>
                    <a:pt x="6316" y="20035"/>
                  </a:cubicBezTo>
                  <a:cubicBezTo>
                    <a:pt x="6240" y="19921"/>
                    <a:pt x="6164" y="19769"/>
                    <a:pt x="6050" y="19655"/>
                  </a:cubicBezTo>
                  <a:cubicBezTo>
                    <a:pt x="5365" y="18704"/>
                    <a:pt x="5213" y="17524"/>
                    <a:pt x="5631" y="16421"/>
                  </a:cubicBezTo>
                  <a:cubicBezTo>
                    <a:pt x="5822" y="15926"/>
                    <a:pt x="6240" y="15546"/>
                    <a:pt x="6773" y="15356"/>
                  </a:cubicBezTo>
                  <a:cubicBezTo>
                    <a:pt x="6836" y="15338"/>
                    <a:pt x="6898" y="15329"/>
                    <a:pt x="6959" y="15329"/>
                  </a:cubicBezTo>
                  <a:cubicBezTo>
                    <a:pt x="7403" y="15329"/>
                    <a:pt x="7756" y="15786"/>
                    <a:pt x="7990" y="16155"/>
                  </a:cubicBezTo>
                  <a:cubicBezTo>
                    <a:pt x="8599" y="17182"/>
                    <a:pt x="8941" y="18399"/>
                    <a:pt x="9588" y="19427"/>
                  </a:cubicBezTo>
                  <a:cubicBezTo>
                    <a:pt x="9816" y="19845"/>
                    <a:pt x="10197" y="20225"/>
                    <a:pt x="10615" y="20492"/>
                  </a:cubicBezTo>
                  <a:cubicBezTo>
                    <a:pt x="10802" y="20598"/>
                    <a:pt x="11305" y="20854"/>
                    <a:pt x="11682" y="20854"/>
                  </a:cubicBezTo>
                  <a:cubicBezTo>
                    <a:pt x="11843" y="20854"/>
                    <a:pt x="11981" y="20807"/>
                    <a:pt x="12061" y="20682"/>
                  </a:cubicBezTo>
                  <a:cubicBezTo>
                    <a:pt x="12137" y="20530"/>
                    <a:pt x="12061" y="20302"/>
                    <a:pt x="11833" y="20264"/>
                  </a:cubicBezTo>
                  <a:cubicBezTo>
                    <a:pt x="11566" y="20264"/>
                    <a:pt x="11262" y="20187"/>
                    <a:pt x="10996" y="20035"/>
                  </a:cubicBezTo>
                  <a:cubicBezTo>
                    <a:pt x="10539" y="19731"/>
                    <a:pt x="10159" y="19312"/>
                    <a:pt x="9892" y="18818"/>
                  </a:cubicBezTo>
                  <a:cubicBezTo>
                    <a:pt x="9322" y="17753"/>
                    <a:pt x="9017" y="16573"/>
                    <a:pt x="8333" y="15584"/>
                  </a:cubicBezTo>
                  <a:cubicBezTo>
                    <a:pt x="8028" y="15051"/>
                    <a:pt x="7458" y="14747"/>
                    <a:pt x="6849" y="14747"/>
                  </a:cubicBezTo>
                  <a:cubicBezTo>
                    <a:pt x="6240" y="14861"/>
                    <a:pt x="5708" y="15242"/>
                    <a:pt x="5365" y="15736"/>
                  </a:cubicBezTo>
                  <a:cubicBezTo>
                    <a:pt x="4604" y="16840"/>
                    <a:pt x="4718" y="18323"/>
                    <a:pt x="5289" y="19503"/>
                  </a:cubicBezTo>
                  <a:cubicBezTo>
                    <a:pt x="1447" y="16687"/>
                    <a:pt x="1" y="11666"/>
                    <a:pt x="1713" y="7252"/>
                  </a:cubicBezTo>
                  <a:cubicBezTo>
                    <a:pt x="3283" y="3206"/>
                    <a:pt x="7187" y="567"/>
                    <a:pt x="11462" y="567"/>
                  </a:cubicBezTo>
                  <a:close/>
                  <a:moveTo>
                    <a:pt x="11415" y="1"/>
                  </a:moveTo>
                  <a:cubicBezTo>
                    <a:pt x="10479" y="1"/>
                    <a:pt x="9553" y="116"/>
                    <a:pt x="8675" y="328"/>
                  </a:cubicBezTo>
                  <a:cubicBezTo>
                    <a:pt x="4148" y="1508"/>
                    <a:pt x="838" y="5388"/>
                    <a:pt x="419" y="10030"/>
                  </a:cubicBezTo>
                  <a:cubicBezTo>
                    <a:pt x="1" y="14671"/>
                    <a:pt x="2550" y="19084"/>
                    <a:pt x="6811" y="21062"/>
                  </a:cubicBezTo>
                  <a:cubicBezTo>
                    <a:pt x="8385" y="21786"/>
                    <a:pt x="9966" y="22114"/>
                    <a:pt x="11487" y="22114"/>
                  </a:cubicBezTo>
                  <a:cubicBezTo>
                    <a:pt x="19075" y="22114"/>
                    <a:pt x="25147" y="13952"/>
                    <a:pt x="21344" y="6187"/>
                  </a:cubicBezTo>
                  <a:cubicBezTo>
                    <a:pt x="21077" y="5693"/>
                    <a:pt x="20811" y="5198"/>
                    <a:pt x="20507" y="4780"/>
                  </a:cubicBezTo>
                  <a:cubicBezTo>
                    <a:pt x="19289" y="2991"/>
                    <a:pt x="17539" y="1622"/>
                    <a:pt x="15561" y="785"/>
                  </a:cubicBezTo>
                  <a:cubicBezTo>
                    <a:pt x="15295" y="709"/>
                    <a:pt x="15028" y="595"/>
                    <a:pt x="14762" y="519"/>
                  </a:cubicBezTo>
                  <a:cubicBezTo>
                    <a:pt x="14496" y="404"/>
                    <a:pt x="14191" y="328"/>
                    <a:pt x="13887" y="214"/>
                  </a:cubicBezTo>
                  <a:cubicBezTo>
                    <a:pt x="13316" y="138"/>
                    <a:pt x="12708" y="62"/>
                    <a:pt x="12137" y="24"/>
                  </a:cubicBezTo>
                  <a:cubicBezTo>
                    <a:pt x="11896" y="8"/>
                    <a:pt x="11655" y="1"/>
                    <a:pt x="1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660400" y="1153750"/>
              <a:ext cx="801800" cy="718175"/>
            </a:xfrm>
            <a:custGeom>
              <a:avLst/>
              <a:gdLst/>
              <a:rect l="l" t="t" r="r" b="b"/>
              <a:pathLst>
                <a:path w="32072" h="28727" extrusionOk="0">
                  <a:moveTo>
                    <a:pt x="18300" y="659"/>
                  </a:moveTo>
                  <a:cubicBezTo>
                    <a:pt x="19137" y="735"/>
                    <a:pt x="19974" y="849"/>
                    <a:pt x="20773" y="1040"/>
                  </a:cubicBezTo>
                  <a:cubicBezTo>
                    <a:pt x="22371" y="1458"/>
                    <a:pt x="23854" y="2105"/>
                    <a:pt x="25186" y="3018"/>
                  </a:cubicBezTo>
                  <a:cubicBezTo>
                    <a:pt x="27849" y="4806"/>
                    <a:pt x="29789" y="7507"/>
                    <a:pt x="30702" y="10589"/>
                  </a:cubicBezTo>
                  <a:cubicBezTo>
                    <a:pt x="31235" y="12453"/>
                    <a:pt x="31387" y="14355"/>
                    <a:pt x="31159" y="16295"/>
                  </a:cubicBezTo>
                  <a:cubicBezTo>
                    <a:pt x="30119" y="23627"/>
                    <a:pt x="23901" y="28185"/>
                    <a:pt x="17437" y="28185"/>
                  </a:cubicBezTo>
                  <a:cubicBezTo>
                    <a:pt x="14208" y="28185"/>
                    <a:pt x="10918" y="27048"/>
                    <a:pt x="8180" y="24551"/>
                  </a:cubicBezTo>
                  <a:cubicBezTo>
                    <a:pt x="1" y="17094"/>
                    <a:pt x="3539" y="3474"/>
                    <a:pt x="14343" y="963"/>
                  </a:cubicBezTo>
                  <a:cubicBezTo>
                    <a:pt x="14610" y="887"/>
                    <a:pt x="14838" y="849"/>
                    <a:pt x="15104" y="811"/>
                  </a:cubicBezTo>
                  <a:lnTo>
                    <a:pt x="15485" y="735"/>
                  </a:lnTo>
                  <a:lnTo>
                    <a:pt x="16017" y="735"/>
                  </a:lnTo>
                  <a:lnTo>
                    <a:pt x="16360" y="697"/>
                  </a:lnTo>
                  <a:cubicBezTo>
                    <a:pt x="16550" y="697"/>
                    <a:pt x="16816" y="659"/>
                    <a:pt x="17006" y="659"/>
                  </a:cubicBezTo>
                  <a:close/>
                  <a:moveTo>
                    <a:pt x="17430" y="0"/>
                  </a:moveTo>
                  <a:cubicBezTo>
                    <a:pt x="16798" y="0"/>
                    <a:pt x="16161" y="42"/>
                    <a:pt x="15523" y="127"/>
                  </a:cubicBezTo>
                  <a:cubicBezTo>
                    <a:pt x="9512" y="925"/>
                    <a:pt x="4680" y="5453"/>
                    <a:pt x="3425" y="11350"/>
                  </a:cubicBezTo>
                  <a:cubicBezTo>
                    <a:pt x="2131" y="17284"/>
                    <a:pt x="4756" y="23372"/>
                    <a:pt x="9892" y="26567"/>
                  </a:cubicBezTo>
                  <a:cubicBezTo>
                    <a:pt x="12232" y="28012"/>
                    <a:pt x="14860" y="28726"/>
                    <a:pt x="17477" y="28726"/>
                  </a:cubicBezTo>
                  <a:cubicBezTo>
                    <a:pt x="20646" y="28726"/>
                    <a:pt x="23798" y="27679"/>
                    <a:pt x="26403" y="25616"/>
                  </a:cubicBezTo>
                  <a:cubicBezTo>
                    <a:pt x="28648" y="23828"/>
                    <a:pt x="30284" y="21393"/>
                    <a:pt x="31159" y="18692"/>
                  </a:cubicBezTo>
                  <a:cubicBezTo>
                    <a:pt x="32072" y="15763"/>
                    <a:pt x="32034" y="12643"/>
                    <a:pt x="31083" y="9752"/>
                  </a:cubicBezTo>
                  <a:cubicBezTo>
                    <a:pt x="30854" y="9067"/>
                    <a:pt x="30550" y="8382"/>
                    <a:pt x="30208" y="7735"/>
                  </a:cubicBezTo>
                  <a:cubicBezTo>
                    <a:pt x="27725" y="2941"/>
                    <a:pt x="22751" y="0"/>
                    <a:pt x="17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1055100" y="1171175"/>
              <a:ext cx="25" cy="25"/>
            </a:xfrm>
            <a:custGeom>
              <a:avLst/>
              <a:gdLst/>
              <a:rect l="l" t="t" r="r" b="b"/>
              <a:pathLst>
                <a:path w="1" h="1" extrusionOk="0">
                  <a:moveTo>
                    <a:pt x="1" y="0"/>
                  </a:move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676575" y="1093150"/>
              <a:ext cx="840800" cy="830950"/>
            </a:xfrm>
            <a:custGeom>
              <a:avLst/>
              <a:gdLst/>
              <a:rect l="l" t="t" r="r" b="b"/>
              <a:pathLst>
                <a:path w="33632" h="33238" extrusionOk="0">
                  <a:moveTo>
                    <a:pt x="17011" y="586"/>
                  </a:moveTo>
                  <a:cubicBezTo>
                    <a:pt x="21613" y="586"/>
                    <a:pt x="26129" y="2570"/>
                    <a:pt x="29256" y="6241"/>
                  </a:cubicBezTo>
                  <a:cubicBezTo>
                    <a:pt x="29447" y="6431"/>
                    <a:pt x="29675" y="6735"/>
                    <a:pt x="29827" y="6926"/>
                  </a:cubicBezTo>
                  <a:lnTo>
                    <a:pt x="29865" y="6964"/>
                  </a:lnTo>
                  <a:cubicBezTo>
                    <a:pt x="30664" y="8067"/>
                    <a:pt x="31349" y="9246"/>
                    <a:pt x="31881" y="10540"/>
                  </a:cubicBezTo>
                  <a:cubicBezTo>
                    <a:pt x="32148" y="11187"/>
                    <a:pt x="32376" y="11871"/>
                    <a:pt x="32566" y="12556"/>
                  </a:cubicBezTo>
                  <a:cubicBezTo>
                    <a:pt x="32642" y="12937"/>
                    <a:pt x="32718" y="13279"/>
                    <a:pt x="32794" y="13621"/>
                  </a:cubicBezTo>
                  <a:cubicBezTo>
                    <a:pt x="32833" y="13812"/>
                    <a:pt x="32871" y="13964"/>
                    <a:pt x="32909" y="14154"/>
                  </a:cubicBezTo>
                  <a:cubicBezTo>
                    <a:pt x="32909" y="14230"/>
                    <a:pt x="32909" y="14344"/>
                    <a:pt x="32947" y="14420"/>
                  </a:cubicBezTo>
                  <a:cubicBezTo>
                    <a:pt x="32947" y="14484"/>
                    <a:pt x="32973" y="14628"/>
                    <a:pt x="32960" y="14628"/>
                  </a:cubicBezTo>
                  <a:cubicBezTo>
                    <a:pt x="32957" y="14628"/>
                    <a:pt x="32953" y="14623"/>
                    <a:pt x="32947" y="14611"/>
                  </a:cubicBezTo>
                  <a:lnTo>
                    <a:pt x="32947" y="14687"/>
                  </a:lnTo>
                  <a:lnTo>
                    <a:pt x="32947" y="14763"/>
                  </a:lnTo>
                  <a:lnTo>
                    <a:pt x="32947" y="14915"/>
                  </a:lnTo>
                  <a:lnTo>
                    <a:pt x="32947" y="15143"/>
                  </a:lnTo>
                  <a:cubicBezTo>
                    <a:pt x="32947" y="15333"/>
                    <a:pt x="32985" y="15524"/>
                    <a:pt x="32985" y="15714"/>
                  </a:cubicBezTo>
                  <a:cubicBezTo>
                    <a:pt x="32985" y="16056"/>
                    <a:pt x="33023" y="16399"/>
                    <a:pt x="32985" y="16779"/>
                  </a:cubicBezTo>
                  <a:cubicBezTo>
                    <a:pt x="32985" y="17502"/>
                    <a:pt x="32947" y="18187"/>
                    <a:pt x="32871" y="18910"/>
                  </a:cubicBezTo>
                  <a:lnTo>
                    <a:pt x="32871" y="18948"/>
                  </a:lnTo>
                  <a:cubicBezTo>
                    <a:pt x="31767" y="26671"/>
                    <a:pt x="25224" y="32453"/>
                    <a:pt x="17387" y="32643"/>
                  </a:cubicBezTo>
                  <a:cubicBezTo>
                    <a:pt x="17254" y="32647"/>
                    <a:pt x="17123" y="32648"/>
                    <a:pt x="16991" y="32648"/>
                  </a:cubicBezTo>
                  <a:cubicBezTo>
                    <a:pt x="9321" y="32648"/>
                    <a:pt x="2715" y="27226"/>
                    <a:pt x="1256" y="19670"/>
                  </a:cubicBezTo>
                  <a:lnTo>
                    <a:pt x="1142" y="19138"/>
                  </a:lnTo>
                  <a:cubicBezTo>
                    <a:pt x="1142" y="19024"/>
                    <a:pt x="1142" y="18948"/>
                    <a:pt x="1104" y="18871"/>
                  </a:cubicBezTo>
                  <a:cubicBezTo>
                    <a:pt x="1066" y="18757"/>
                    <a:pt x="1104" y="18757"/>
                    <a:pt x="1104" y="18719"/>
                  </a:cubicBezTo>
                  <a:lnTo>
                    <a:pt x="1104" y="18681"/>
                  </a:lnTo>
                  <a:cubicBezTo>
                    <a:pt x="1104" y="18643"/>
                    <a:pt x="1104" y="18605"/>
                    <a:pt x="1104" y="18605"/>
                  </a:cubicBezTo>
                  <a:cubicBezTo>
                    <a:pt x="229" y="11567"/>
                    <a:pt x="4109" y="4795"/>
                    <a:pt x="10577" y="1942"/>
                  </a:cubicBezTo>
                  <a:cubicBezTo>
                    <a:pt x="12650" y="1027"/>
                    <a:pt x="14840" y="586"/>
                    <a:pt x="17011" y="586"/>
                  </a:cubicBezTo>
                  <a:close/>
                  <a:moveTo>
                    <a:pt x="17013" y="1"/>
                  </a:moveTo>
                  <a:cubicBezTo>
                    <a:pt x="8138" y="1"/>
                    <a:pt x="835" y="6936"/>
                    <a:pt x="419" y="15828"/>
                  </a:cubicBezTo>
                  <a:cubicBezTo>
                    <a:pt x="0" y="24730"/>
                    <a:pt x="6658" y="32377"/>
                    <a:pt x="15560" y="33176"/>
                  </a:cubicBezTo>
                  <a:cubicBezTo>
                    <a:pt x="16043" y="33217"/>
                    <a:pt x="16523" y="33238"/>
                    <a:pt x="16999" y="33238"/>
                  </a:cubicBezTo>
                  <a:cubicBezTo>
                    <a:pt x="25266" y="33238"/>
                    <a:pt x="32400" y="27101"/>
                    <a:pt x="33479" y="18719"/>
                  </a:cubicBezTo>
                  <a:cubicBezTo>
                    <a:pt x="33593" y="17844"/>
                    <a:pt x="33631" y="16969"/>
                    <a:pt x="33631" y="16094"/>
                  </a:cubicBezTo>
                  <a:cubicBezTo>
                    <a:pt x="33327" y="7154"/>
                    <a:pt x="26061" y="78"/>
                    <a:pt x="17158" y="2"/>
                  </a:cubicBezTo>
                  <a:cubicBezTo>
                    <a:pt x="17110" y="1"/>
                    <a:pt x="17062" y="1"/>
                    <a:pt x="17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703200" y="1558275"/>
              <a:ext cx="25" cy="975"/>
            </a:xfrm>
            <a:custGeom>
              <a:avLst/>
              <a:gdLst/>
              <a:rect l="l" t="t" r="r" b="b"/>
              <a:pathLst>
                <a:path w="1" h="39" extrusionOk="0">
                  <a:moveTo>
                    <a:pt x="1" y="0"/>
                  </a:moveTo>
                  <a:cubicBezTo>
                    <a:pt x="1" y="0"/>
                    <a:pt x="1" y="3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1499275" y="1458400"/>
              <a:ext cx="25" cy="975"/>
            </a:xfrm>
            <a:custGeom>
              <a:avLst/>
              <a:gdLst/>
              <a:rect l="l" t="t" r="r" b="b"/>
              <a:pathLst>
                <a:path w="1" h="39" extrusionOk="0">
                  <a:moveTo>
                    <a:pt x="1" y="39"/>
                  </a:moveTo>
                  <a:cubicBezTo>
                    <a:pt x="1" y="1"/>
                    <a:pt x="1" y="39"/>
                    <a:pt x="1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421275" y="1266275"/>
              <a:ext cx="25" cy="25"/>
            </a:xfrm>
            <a:custGeom>
              <a:avLst/>
              <a:gdLst/>
              <a:rect l="l" t="t" r="r" b="b"/>
              <a:pathLst>
                <a:path w="1" h="1" extrusionOk="0">
                  <a:moveTo>
                    <a:pt x="1" y="1"/>
                  </a:move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859175" y="1523725"/>
              <a:ext cx="70425" cy="85650"/>
            </a:xfrm>
            <a:custGeom>
              <a:avLst/>
              <a:gdLst/>
              <a:rect l="l" t="t" r="r" b="b"/>
              <a:pathLst>
                <a:path w="2817" h="3426" extrusionOk="0">
                  <a:moveTo>
                    <a:pt x="1007" y="1"/>
                  </a:moveTo>
                  <a:cubicBezTo>
                    <a:pt x="660" y="1"/>
                    <a:pt x="385" y="307"/>
                    <a:pt x="267" y="659"/>
                  </a:cubicBezTo>
                  <a:cubicBezTo>
                    <a:pt x="1" y="1648"/>
                    <a:pt x="419" y="2714"/>
                    <a:pt x="1294" y="3284"/>
                  </a:cubicBezTo>
                  <a:cubicBezTo>
                    <a:pt x="1457" y="3379"/>
                    <a:pt x="1639" y="3426"/>
                    <a:pt x="1818" y="3426"/>
                  </a:cubicBezTo>
                  <a:cubicBezTo>
                    <a:pt x="2141" y="3426"/>
                    <a:pt x="2455" y="3274"/>
                    <a:pt x="2626" y="2980"/>
                  </a:cubicBezTo>
                  <a:cubicBezTo>
                    <a:pt x="2816" y="2371"/>
                    <a:pt x="2778" y="1725"/>
                    <a:pt x="2474" y="1154"/>
                  </a:cubicBezTo>
                  <a:cubicBezTo>
                    <a:pt x="2419" y="1063"/>
                    <a:pt x="2321" y="1016"/>
                    <a:pt x="2226" y="1016"/>
                  </a:cubicBezTo>
                  <a:cubicBezTo>
                    <a:pt x="2121" y="1016"/>
                    <a:pt x="2019" y="1073"/>
                    <a:pt x="1979" y="1192"/>
                  </a:cubicBezTo>
                  <a:cubicBezTo>
                    <a:pt x="1865" y="1382"/>
                    <a:pt x="2055" y="1725"/>
                    <a:pt x="2093" y="1915"/>
                  </a:cubicBezTo>
                  <a:cubicBezTo>
                    <a:pt x="2169" y="2143"/>
                    <a:pt x="2169" y="2409"/>
                    <a:pt x="2093" y="2638"/>
                  </a:cubicBezTo>
                  <a:cubicBezTo>
                    <a:pt x="2055" y="2752"/>
                    <a:pt x="2055" y="2790"/>
                    <a:pt x="1941" y="2828"/>
                  </a:cubicBezTo>
                  <a:cubicBezTo>
                    <a:pt x="1894" y="2844"/>
                    <a:pt x="1847" y="2853"/>
                    <a:pt x="1797" y="2853"/>
                  </a:cubicBezTo>
                  <a:cubicBezTo>
                    <a:pt x="1726" y="2853"/>
                    <a:pt x="1650" y="2834"/>
                    <a:pt x="1561" y="2790"/>
                  </a:cubicBezTo>
                  <a:cubicBezTo>
                    <a:pt x="1142" y="2523"/>
                    <a:pt x="838" y="2029"/>
                    <a:pt x="800" y="1496"/>
                  </a:cubicBezTo>
                  <a:cubicBezTo>
                    <a:pt x="724" y="1268"/>
                    <a:pt x="762" y="1002"/>
                    <a:pt x="838" y="773"/>
                  </a:cubicBezTo>
                  <a:cubicBezTo>
                    <a:pt x="895" y="659"/>
                    <a:pt x="942" y="620"/>
                    <a:pt x="988" y="620"/>
                  </a:cubicBezTo>
                  <a:cubicBezTo>
                    <a:pt x="1064" y="620"/>
                    <a:pt x="1138" y="726"/>
                    <a:pt x="1256" y="773"/>
                  </a:cubicBezTo>
                  <a:cubicBezTo>
                    <a:pt x="1307" y="804"/>
                    <a:pt x="1364" y="818"/>
                    <a:pt x="1419" y="818"/>
                  </a:cubicBezTo>
                  <a:cubicBezTo>
                    <a:pt x="1570" y="818"/>
                    <a:pt x="1713" y="712"/>
                    <a:pt x="1713" y="545"/>
                  </a:cubicBezTo>
                  <a:cubicBezTo>
                    <a:pt x="1713" y="317"/>
                    <a:pt x="1485" y="165"/>
                    <a:pt x="1332" y="89"/>
                  </a:cubicBezTo>
                  <a:cubicBezTo>
                    <a:pt x="1219" y="28"/>
                    <a:pt x="1110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899125" y="1334475"/>
              <a:ext cx="79925" cy="67675"/>
            </a:xfrm>
            <a:custGeom>
              <a:avLst/>
              <a:gdLst/>
              <a:rect l="l" t="t" r="r" b="b"/>
              <a:pathLst>
                <a:path w="3197" h="2707" extrusionOk="0">
                  <a:moveTo>
                    <a:pt x="1644" y="1"/>
                  </a:moveTo>
                  <a:cubicBezTo>
                    <a:pt x="1426" y="1"/>
                    <a:pt x="1165" y="293"/>
                    <a:pt x="1028" y="430"/>
                  </a:cubicBezTo>
                  <a:cubicBezTo>
                    <a:pt x="571" y="887"/>
                    <a:pt x="1" y="1648"/>
                    <a:pt x="381" y="2294"/>
                  </a:cubicBezTo>
                  <a:cubicBezTo>
                    <a:pt x="551" y="2606"/>
                    <a:pt x="847" y="2706"/>
                    <a:pt x="1175" y="2706"/>
                  </a:cubicBezTo>
                  <a:cubicBezTo>
                    <a:pt x="1288" y="2706"/>
                    <a:pt x="1405" y="2694"/>
                    <a:pt x="1522" y="2675"/>
                  </a:cubicBezTo>
                  <a:cubicBezTo>
                    <a:pt x="1979" y="2561"/>
                    <a:pt x="2359" y="2256"/>
                    <a:pt x="2626" y="1876"/>
                  </a:cubicBezTo>
                  <a:cubicBezTo>
                    <a:pt x="2778" y="1686"/>
                    <a:pt x="2892" y="1495"/>
                    <a:pt x="3006" y="1305"/>
                  </a:cubicBezTo>
                  <a:cubicBezTo>
                    <a:pt x="3120" y="1115"/>
                    <a:pt x="3196" y="887"/>
                    <a:pt x="3196" y="620"/>
                  </a:cubicBezTo>
                  <a:cubicBezTo>
                    <a:pt x="3169" y="483"/>
                    <a:pt x="3041" y="385"/>
                    <a:pt x="2901" y="385"/>
                  </a:cubicBezTo>
                  <a:cubicBezTo>
                    <a:pt x="2848" y="385"/>
                    <a:pt x="2792" y="399"/>
                    <a:pt x="2740" y="430"/>
                  </a:cubicBezTo>
                  <a:cubicBezTo>
                    <a:pt x="2664" y="506"/>
                    <a:pt x="2626" y="582"/>
                    <a:pt x="2626" y="697"/>
                  </a:cubicBezTo>
                  <a:cubicBezTo>
                    <a:pt x="2588" y="849"/>
                    <a:pt x="2512" y="963"/>
                    <a:pt x="2474" y="1077"/>
                  </a:cubicBezTo>
                  <a:cubicBezTo>
                    <a:pt x="2491" y="1043"/>
                    <a:pt x="2498" y="1030"/>
                    <a:pt x="2499" y="1030"/>
                  </a:cubicBezTo>
                  <a:lnTo>
                    <a:pt x="2499" y="1030"/>
                  </a:lnTo>
                  <a:cubicBezTo>
                    <a:pt x="2503" y="1030"/>
                    <a:pt x="2427" y="1191"/>
                    <a:pt x="2398" y="1191"/>
                  </a:cubicBezTo>
                  <a:cubicBezTo>
                    <a:pt x="2359" y="1305"/>
                    <a:pt x="2283" y="1343"/>
                    <a:pt x="2245" y="1419"/>
                  </a:cubicBezTo>
                  <a:cubicBezTo>
                    <a:pt x="2131" y="1572"/>
                    <a:pt x="2017" y="1686"/>
                    <a:pt x="1903" y="1800"/>
                  </a:cubicBezTo>
                  <a:cubicBezTo>
                    <a:pt x="1732" y="2005"/>
                    <a:pt x="1439" y="2148"/>
                    <a:pt x="1134" y="2148"/>
                  </a:cubicBezTo>
                  <a:cubicBezTo>
                    <a:pt x="1099" y="2148"/>
                    <a:pt x="1063" y="2146"/>
                    <a:pt x="1028" y="2142"/>
                  </a:cubicBezTo>
                  <a:cubicBezTo>
                    <a:pt x="381" y="1990"/>
                    <a:pt x="1446" y="849"/>
                    <a:pt x="1637" y="659"/>
                  </a:cubicBezTo>
                  <a:cubicBezTo>
                    <a:pt x="1751" y="582"/>
                    <a:pt x="1903" y="506"/>
                    <a:pt x="1941" y="354"/>
                  </a:cubicBezTo>
                  <a:cubicBezTo>
                    <a:pt x="1979" y="202"/>
                    <a:pt x="1865" y="50"/>
                    <a:pt x="1713" y="12"/>
                  </a:cubicBezTo>
                  <a:cubicBezTo>
                    <a:pt x="1690" y="4"/>
                    <a:pt x="1667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1257700" y="1555850"/>
              <a:ext cx="59000" cy="82300"/>
            </a:xfrm>
            <a:custGeom>
              <a:avLst/>
              <a:gdLst/>
              <a:rect l="l" t="t" r="r" b="b"/>
              <a:pathLst>
                <a:path w="2360" h="3292" extrusionOk="0">
                  <a:moveTo>
                    <a:pt x="1474" y="0"/>
                  </a:moveTo>
                  <a:cubicBezTo>
                    <a:pt x="1351" y="0"/>
                    <a:pt x="1224" y="31"/>
                    <a:pt x="1104" y="97"/>
                  </a:cubicBezTo>
                  <a:cubicBezTo>
                    <a:pt x="685" y="363"/>
                    <a:pt x="381" y="706"/>
                    <a:pt x="229" y="1162"/>
                  </a:cubicBezTo>
                  <a:cubicBezTo>
                    <a:pt x="38" y="1619"/>
                    <a:pt x="0" y="2152"/>
                    <a:pt x="76" y="2646"/>
                  </a:cubicBezTo>
                  <a:cubicBezTo>
                    <a:pt x="76" y="2836"/>
                    <a:pt x="115" y="3141"/>
                    <a:pt x="305" y="3255"/>
                  </a:cubicBezTo>
                  <a:cubicBezTo>
                    <a:pt x="353" y="3279"/>
                    <a:pt x="405" y="3292"/>
                    <a:pt x="456" y="3292"/>
                  </a:cubicBezTo>
                  <a:cubicBezTo>
                    <a:pt x="566" y="3292"/>
                    <a:pt x="671" y="3233"/>
                    <a:pt x="723" y="3103"/>
                  </a:cubicBezTo>
                  <a:cubicBezTo>
                    <a:pt x="799" y="2912"/>
                    <a:pt x="685" y="2646"/>
                    <a:pt x="647" y="2456"/>
                  </a:cubicBezTo>
                  <a:cubicBezTo>
                    <a:pt x="609" y="2190"/>
                    <a:pt x="647" y="1923"/>
                    <a:pt x="685" y="1619"/>
                  </a:cubicBezTo>
                  <a:cubicBezTo>
                    <a:pt x="761" y="1391"/>
                    <a:pt x="837" y="1200"/>
                    <a:pt x="990" y="1010"/>
                  </a:cubicBezTo>
                  <a:cubicBezTo>
                    <a:pt x="1104" y="858"/>
                    <a:pt x="1294" y="592"/>
                    <a:pt x="1484" y="592"/>
                  </a:cubicBezTo>
                  <a:cubicBezTo>
                    <a:pt x="1674" y="630"/>
                    <a:pt x="1674" y="858"/>
                    <a:pt x="1712" y="972"/>
                  </a:cubicBezTo>
                  <a:cubicBezTo>
                    <a:pt x="1750" y="1238"/>
                    <a:pt x="1712" y="1505"/>
                    <a:pt x="1636" y="1771"/>
                  </a:cubicBezTo>
                  <a:cubicBezTo>
                    <a:pt x="1560" y="1999"/>
                    <a:pt x="1446" y="2190"/>
                    <a:pt x="1332" y="2380"/>
                  </a:cubicBezTo>
                  <a:cubicBezTo>
                    <a:pt x="1218" y="2570"/>
                    <a:pt x="1028" y="2722"/>
                    <a:pt x="1180" y="2950"/>
                  </a:cubicBezTo>
                  <a:cubicBezTo>
                    <a:pt x="1248" y="3032"/>
                    <a:pt x="1318" y="3066"/>
                    <a:pt x="1388" y="3066"/>
                  </a:cubicBezTo>
                  <a:cubicBezTo>
                    <a:pt x="1711" y="3066"/>
                    <a:pt x="2030" y="2339"/>
                    <a:pt x="2093" y="2152"/>
                  </a:cubicBezTo>
                  <a:cubicBezTo>
                    <a:pt x="2359" y="1619"/>
                    <a:pt x="2359" y="1048"/>
                    <a:pt x="2169" y="516"/>
                  </a:cubicBezTo>
                  <a:cubicBezTo>
                    <a:pt x="2061" y="190"/>
                    <a:pt x="1778" y="0"/>
                    <a:pt x="1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1130250" y="961925"/>
              <a:ext cx="61850" cy="66800"/>
            </a:xfrm>
            <a:custGeom>
              <a:avLst/>
              <a:gdLst/>
              <a:rect l="l" t="t" r="r" b="b"/>
              <a:pathLst>
                <a:path w="2474" h="2672" extrusionOk="0">
                  <a:moveTo>
                    <a:pt x="1256" y="0"/>
                  </a:moveTo>
                  <a:cubicBezTo>
                    <a:pt x="1104" y="0"/>
                    <a:pt x="1104" y="153"/>
                    <a:pt x="1066" y="229"/>
                  </a:cubicBezTo>
                  <a:cubicBezTo>
                    <a:pt x="1028" y="305"/>
                    <a:pt x="1028" y="343"/>
                    <a:pt x="990" y="419"/>
                  </a:cubicBezTo>
                  <a:cubicBezTo>
                    <a:pt x="914" y="609"/>
                    <a:pt x="875" y="799"/>
                    <a:pt x="875" y="1028"/>
                  </a:cubicBezTo>
                  <a:cubicBezTo>
                    <a:pt x="723" y="952"/>
                    <a:pt x="609" y="875"/>
                    <a:pt x="457" y="837"/>
                  </a:cubicBezTo>
                  <a:cubicBezTo>
                    <a:pt x="432" y="837"/>
                    <a:pt x="385" y="833"/>
                    <a:pt x="334" y="833"/>
                  </a:cubicBezTo>
                  <a:cubicBezTo>
                    <a:pt x="233" y="833"/>
                    <a:pt x="115" y="850"/>
                    <a:pt x="115" y="952"/>
                  </a:cubicBezTo>
                  <a:cubicBezTo>
                    <a:pt x="115" y="990"/>
                    <a:pt x="153" y="1066"/>
                    <a:pt x="191" y="1104"/>
                  </a:cubicBezTo>
                  <a:cubicBezTo>
                    <a:pt x="229" y="1142"/>
                    <a:pt x="267" y="1218"/>
                    <a:pt x="305" y="1256"/>
                  </a:cubicBezTo>
                  <a:cubicBezTo>
                    <a:pt x="419" y="1370"/>
                    <a:pt x="533" y="1446"/>
                    <a:pt x="685" y="1484"/>
                  </a:cubicBezTo>
                  <a:cubicBezTo>
                    <a:pt x="571" y="1560"/>
                    <a:pt x="419" y="1598"/>
                    <a:pt x="305" y="1712"/>
                  </a:cubicBezTo>
                  <a:cubicBezTo>
                    <a:pt x="229" y="1750"/>
                    <a:pt x="153" y="1827"/>
                    <a:pt x="77" y="1941"/>
                  </a:cubicBezTo>
                  <a:cubicBezTo>
                    <a:pt x="39" y="1979"/>
                    <a:pt x="0" y="2055"/>
                    <a:pt x="77" y="2093"/>
                  </a:cubicBezTo>
                  <a:cubicBezTo>
                    <a:pt x="115" y="2131"/>
                    <a:pt x="153" y="2131"/>
                    <a:pt x="229" y="2131"/>
                  </a:cubicBezTo>
                  <a:cubicBezTo>
                    <a:pt x="273" y="2142"/>
                    <a:pt x="318" y="2147"/>
                    <a:pt x="361" y="2147"/>
                  </a:cubicBezTo>
                  <a:cubicBezTo>
                    <a:pt x="467" y="2147"/>
                    <a:pt x="567" y="2120"/>
                    <a:pt x="647" y="2093"/>
                  </a:cubicBezTo>
                  <a:cubicBezTo>
                    <a:pt x="761" y="2017"/>
                    <a:pt x="875" y="1979"/>
                    <a:pt x="990" y="1903"/>
                  </a:cubicBezTo>
                  <a:lnTo>
                    <a:pt x="990" y="2283"/>
                  </a:lnTo>
                  <a:cubicBezTo>
                    <a:pt x="952" y="2397"/>
                    <a:pt x="952" y="2511"/>
                    <a:pt x="1028" y="2626"/>
                  </a:cubicBezTo>
                  <a:cubicBezTo>
                    <a:pt x="1053" y="2658"/>
                    <a:pt x="1081" y="2671"/>
                    <a:pt x="1110" y="2671"/>
                  </a:cubicBezTo>
                  <a:cubicBezTo>
                    <a:pt x="1252" y="2671"/>
                    <a:pt x="1415" y="2340"/>
                    <a:pt x="1446" y="2245"/>
                  </a:cubicBezTo>
                  <a:cubicBezTo>
                    <a:pt x="1522" y="2169"/>
                    <a:pt x="1522" y="2093"/>
                    <a:pt x="1560" y="2017"/>
                  </a:cubicBezTo>
                  <a:cubicBezTo>
                    <a:pt x="1636" y="2093"/>
                    <a:pt x="1674" y="2131"/>
                    <a:pt x="1712" y="2169"/>
                  </a:cubicBezTo>
                  <a:cubicBezTo>
                    <a:pt x="1827" y="2283"/>
                    <a:pt x="1903" y="2359"/>
                    <a:pt x="2017" y="2397"/>
                  </a:cubicBezTo>
                  <a:cubicBezTo>
                    <a:pt x="2044" y="2424"/>
                    <a:pt x="2090" y="2451"/>
                    <a:pt x="2128" y="2451"/>
                  </a:cubicBezTo>
                  <a:cubicBezTo>
                    <a:pt x="2143" y="2451"/>
                    <a:pt x="2158" y="2446"/>
                    <a:pt x="2169" y="2435"/>
                  </a:cubicBezTo>
                  <a:cubicBezTo>
                    <a:pt x="2245" y="2397"/>
                    <a:pt x="2245" y="2321"/>
                    <a:pt x="2207" y="2245"/>
                  </a:cubicBezTo>
                  <a:cubicBezTo>
                    <a:pt x="2207" y="2131"/>
                    <a:pt x="2169" y="1979"/>
                    <a:pt x="2093" y="1865"/>
                  </a:cubicBezTo>
                  <a:cubicBezTo>
                    <a:pt x="2055" y="1712"/>
                    <a:pt x="1979" y="1598"/>
                    <a:pt x="1865" y="1484"/>
                  </a:cubicBezTo>
                  <a:cubicBezTo>
                    <a:pt x="1979" y="1446"/>
                    <a:pt x="2055" y="1408"/>
                    <a:pt x="2169" y="1332"/>
                  </a:cubicBezTo>
                  <a:cubicBezTo>
                    <a:pt x="2245" y="1294"/>
                    <a:pt x="2359" y="1256"/>
                    <a:pt x="2397" y="1180"/>
                  </a:cubicBezTo>
                  <a:cubicBezTo>
                    <a:pt x="2473" y="1104"/>
                    <a:pt x="2435" y="990"/>
                    <a:pt x="2359" y="952"/>
                  </a:cubicBezTo>
                  <a:cubicBezTo>
                    <a:pt x="2321" y="933"/>
                    <a:pt x="2283" y="923"/>
                    <a:pt x="2245" y="923"/>
                  </a:cubicBezTo>
                  <a:cubicBezTo>
                    <a:pt x="2207" y="923"/>
                    <a:pt x="2169" y="933"/>
                    <a:pt x="2131" y="952"/>
                  </a:cubicBezTo>
                  <a:cubicBezTo>
                    <a:pt x="1903" y="952"/>
                    <a:pt x="1712" y="952"/>
                    <a:pt x="1522" y="1028"/>
                  </a:cubicBezTo>
                  <a:quadBezTo>
                    <a:pt x="1484" y="1028"/>
                    <a:pt x="1484" y="990"/>
                  </a:quadBezTo>
                  <a:lnTo>
                    <a:pt x="1484" y="914"/>
                  </a:lnTo>
                  <a:lnTo>
                    <a:pt x="1484" y="799"/>
                  </a:lnTo>
                  <a:lnTo>
                    <a:pt x="1484" y="571"/>
                  </a:lnTo>
                  <a:cubicBezTo>
                    <a:pt x="1484" y="533"/>
                    <a:pt x="1484" y="381"/>
                    <a:pt x="1446" y="267"/>
                  </a:cubicBezTo>
                  <a:cubicBezTo>
                    <a:pt x="1446" y="191"/>
                    <a:pt x="1370" y="0"/>
                    <a:pt x="1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1652400" y="1648625"/>
              <a:ext cx="61850" cy="67150"/>
            </a:xfrm>
            <a:custGeom>
              <a:avLst/>
              <a:gdLst/>
              <a:rect l="l" t="t" r="r" b="b"/>
              <a:pathLst>
                <a:path w="2474" h="2686" extrusionOk="0">
                  <a:moveTo>
                    <a:pt x="1256" y="0"/>
                  </a:moveTo>
                  <a:cubicBezTo>
                    <a:pt x="1104" y="0"/>
                    <a:pt x="1104" y="153"/>
                    <a:pt x="1066" y="229"/>
                  </a:cubicBezTo>
                  <a:cubicBezTo>
                    <a:pt x="1028" y="305"/>
                    <a:pt x="1028" y="343"/>
                    <a:pt x="990" y="419"/>
                  </a:cubicBezTo>
                  <a:cubicBezTo>
                    <a:pt x="914" y="609"/>
                    <a:pt x="876" y="837"/>
                    <a:pt x="876" y="1028"/>
                  </a:cubicBezTo>
                  <a:cubicBezTo>
                    <a:pt x="762" y="951"/>
                    <a:pt x="609" y="913"/>
                    <a:pt x="457" y="875"/>
                  </a:cubicBezTo>
                  <a:cubicBezTo>
                    <a:pt x="427" y="875"/>
                    <a:pt x="366" y="869"/>
                    <a:pt x="304" y="869"/>
                  </a:cubicBezTo>
                  <a:cubicBezTo>
                    <a:pt x="211" y="869"/>
                    <a:pt x="115" y="883"/>
                    <a:pt x="115" y="951"/>
                  </a:cubicBezTo>
                  <a:cubicBezTo>
                    <a:pt x="115" y="1028"/>
                    <a:pt x="153" y="1066"/>
                    <a:pt x="191" y="1104"/>
                  </a:cubicBezTo>
                  <a:cubicBezTo>
                    <a:pt x="229" y="1180"/>
                    <a:pt x="267" y="1218"/>
                    <a:pt x="343" y="1256"/>
                  </a:cubicBezTo>
                  <a:cubicBezTo>
                    <a:pt x="419" y="1370"/>
                    <a:pt x="533" y="1446"/>
                    <a:pt x="686" y="1484"/>
                  </a:cubicBezTo>
                  <a:cubicBezTo>
                    <a:pt x="571" y="1560"/>
                    <a:pt x="457" y="1636"/>
                    <a:pt x="343" y="1712"/>
                  </a:cubicBezTo>
                  <a:cubicBezTo>
                    <a:pt x="229" y="1788"/>
                    <a:pt x="153" y="1865"/>
                    <a:pt x="77" y="1941"/>
                  </a:cubicBezTo>
                  <a:cubicBezTo>
                    <a:pt x="39" y="1979"/>
                    <a:pt x="1" y="2055"/>
                    <a:pt x="77" y="2093"/>
                  </a:cubicBezTo>
                  <a:cubicBezTo>
                    <a:pt x="115" y="2131"/>
                    <a:pt x="153" y="2169"/>
                    <a:pt x="229" y="2169"/>
                  </a:cubicBezTo>
                  <a:cubicBezTo>
                    <a:pt x="381" y="2169"/>
                    <a:pt x="533" y="2131"/>
                    <a:pt x="647" y="2093"/>
                  </a:cubicBezTo>
                  <a:cubicBezTo>
                    <a:pt x="762" y="2055"/>
                    <a:pt x="876" y="1979"/>
                    <a:pt x="990" y="1903"/>
                  </a:cubicBezTo>
                  <a:lnTo>
                    <a:pt x="990" y="2283"/>
                  </a:lnTo>
                  <a:cubicBezTo>
                    <a:pt x="952" y="2397"/>
                    <a:pt x="952" y="2549"/>
                    <a:pt x="1028" y="2625"/>
                  </a:cubicBezTo>
                  <a:cubicBezTo>
                    <a:pt x="1056" y="2668"/>
                    <a:pt x="1087" y="2685"/>
                    <a:pt x="1118" y="2685"/>
                  </a:cubicBezTo>
                  <a:cubicBezTo>
                    <a:pt x="1258" y="2685"/>
                    <a:pt x="1415" y="2345"/>
                    <a:pt x="1446" y="2283"/>
                  </a:cubicBezTo>
                  <a:cubicBezTo>
                    <a:pt x="1523" y="2169"/>
                    <a:pt x="1523" y="2131"/>
                    <a:pt x="1561" y="2055"/>
                  </a:cubicBezTo>
                  <a:cubicBezTo>
                    <a:pt x="1637" y="2093"/>
                    <a:pt x="1675" y="2131"/>
                    <a:pt x="1751" y="2207"/>
                  </a:cubicBezTo>
                  <a:cubicBezTo>
                    <a:pt x="1827" y="2283"/>
                    <a:pt x="1903" y="2359"/>
                    <a:pt x="2017" y="2435"/>
                  </a:cubicBezTo>
                  <a:cubicBezTo>
                    <a:pt x="2036" y="2454"/>
                    <a:pt x="2065" y="2464"/>
                    <a:pt x="2098" y="2464"/>
                  </a:cubicBezTo>
                  <a:cubicBezTo>
                    <a:pt x="2131" y="2464"/>
                    <a:pt x="2169" y="2454"/>
                    <a:pt x="2207" y="2435"/>
                  </a:cubicBezTo>
                  <a:cubicBezTo>
                    <a:pt x="2245" y="2397"/>
                    <a:pt x="2245" y="2321"/>
                    <a:pt x="2245" y="2283"/>
                  </a:cubicBezTo>
                  <a:cubicBezTo>
                    <a:pt x="2207" y="2131"/>
                    <a:pt x="2169" y="2017"/>
                    <a:pt x="2093" y="1865"/>
                  </a:cubicBezTo>
                  <a:cubicBezTo>
                    <a:pt x="2055" y="1712"/>
                    <a:pt x="1979" y="1598"/>
                    <a:pt x="1903" y="1484"/>
                  </a:cubicBezTo>
                  <a:lnTo>
                    <a:pt x="2169" y="1370"/>
                  </a:lnTo>
                  <a:cubicBezTo>
                    <a:pt x="2245" y="1332"/>
                    <a:pt x="2359" y="1256"/>
                    <a:pt x="2436" y="1180"/>
                  </a:cubicBezTo>
                  <a:cubicBezTo>
                    <a:pt x="2474" y="1104"/>
                    <a:pt x="2436" y="951"/>
                    <a:pt x="2321" y="913"/>
                  </a:cubicBezTo>
                  <a:cubicBezTo>
                    <a:pt x="2296" y="901"/>
                    <a:pt x="2266" y="897"/>
                    <a:pt x="2235" y="897"/>
                  </a:cubicBezTo>
                  <a:cubicBezTo>
                    <a:pt x="2173" y="897"/>
                    <a:pt x="2106" y="913"/>
                    <a:pt x="2055" y="913"/>
                  </a:cubicBezTo>
                  <a:cubicBezTo>
                    <a:pt x="1865" y="913"/>
                    <a:pt x="1675" y="951"/>
                    <a:pt x="1484" y="990"/>
                  </a:cubicBezTo>
                  <a:lnTo>
                    <a:pt x="1446" y="990"/>
                  </a:lnTo>
                  <a:cubicBezTo>
                    <a:pt x="1408" y="951"/>
                    <a:pt x="1446" y="951"/>
                    <a:pt x="1446" y="913"/>
                  </a:cubicBezTo>
                  <a:lnTo>
                    <a:pt x="1446" y="761"/>
                  </a:lnTo>
                  <a:lnTo>
                    <a:pt x="1446" y="571"/>
                  </a:lnTo>
                  <a:cubicBezTo>
                    <a:pt x="1446" y="495"/>
                    <a:pt x="1446" y="381"/>
                    <a:pt x="1408" y="267"/>
                  </a:cubicBezTo>
                  <a:cubicBezTo>
                    <a:pt x="1370" y="153"/>
                    <a:pt x="1370" y="0"/>
                    <a:pt x="1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552925" y="1576325"/>
              <a:ext cx="60900" cy="67750"/>
            </a:xfrm>
            <a:custGeom>
              <a:avLst/>
              <a:gdLst/>
              <a:rect l="l" t="t" r="r" b="b"/>
              <a:pathLst>
                <a:path w="2436" h="2710" extrusionOk="0">
                  <a:moveTo>
                    <a:pt x="1256" y="1"/>
                  </a:moveTo>
                  <a:cubicBezTo>
                    <a:pt x="1104" y="1"/>
                    <a:pt x="1104" y="191"/>
                    <a:pt x="1066" y="267"/>
                  </a:cubicBezTo>
                  <a:cubicBezTo>
                    <a:pt x="1066" y="343"/>
                    <a:pt x="1028" y="381"/>
                    <a:pt x="990" y="458"/>
                  </a:cubicBezTo>
                  <a:cubicBezTo>
                    <a:pt x="952" y="648"/>
                    <a:pt x="914" y="838"/>
                    <a:pt x="876" y="1066"/>
                  </a:cubicBezTo>
                  <a:cubicBezTo>
                    <a:pt x="762" y="952"/>
                    <a:pt x="609" y="914"/>
                    <a:pt x="457" y="876"/>
                  </a:cubicBezTo>
                  <a:cubicBezTo>
                    <a:pt x="432" y="876"/>
                    <a:pt x="385" y="872"/>
                    <a:pt x="335" y="872"/>
                  </a:cubicBezTo>
                  <a:cubicBezTo>
                    <a:pt x="233" y="872"/>
                    <a:pt x="115" y="889"/>
                    <a:pt x="115" y="990"/>
                  </a:cubicBezTo>
                  <a:cubicBezTo>
                    <a:pt x="115" y="1028"/>
                    <a:pt x="153" y="1104"/>
                    <a:pt x="191" y="1142"/>
                  </a:cubicBezTo>
                  <a:cubicBezTo>
                    <a:pt x="229" y="1180"/>
                    <a:pt x="267" y="1256"/>
                    <a:pt x="343" y="1294"/>
                  </a:cubicBezTo>
                  <a:cubicBezTo>
                    <a:pt x="419" y="1409"/>
                    <a:pt x="571" y="1485"/>
                    <a:pt x="685" y="1523"/>
                  </a:cubicBezTo>
                  <a:cubicBezTo>
                    <a:pt x="571" y="1599"/>
                    <a:pt x="457" y="1637"/>
                    <a:pt x="343" y="1713"/>
                  </a:cubicBezTo>
                  <a:cubicBezTo>
                    <a:pt x="229" y="1789"/>
                    <a:pt x="153" y="1865"/>
                    <a:pt x="77" y="1941"/>
                  </a:cubicBezTo>
                  <a:cubicBezTo>
                    <a:pt x="39" y="2017"/>
                    <a:pt x="1" y="2055"/>
                    <a:pt x="39" y="2131"/>
                  </a:cubicBezTo>
                  <a:cubicBezTo>
                    <a:pt x="77" y="2170"/>
                    <a:pt x="153" y="2170"/>
                    <a:pt x="191" y="2170"/>
                  </a:cubicBezTo>
                  <a:cubicBezTo>
                    <a:pt x="343" y="2170"/>
                    <a:pt x="495" y="2170"/>
                    <a:pt x="647" y="2093"/>
                  </a:cubicBezTo>
                  <a:cubicBezTo>
                    <a:pt x="762" y="2055"/>
                    <a:pt x="876" y="2017"/>
                    <a:pt x="952" y="1941"/>
                  </a:cubicBezTo>
                  <a:lnTo>
                    <a:pt x="952" y="2322"/>
                  </a:lnTo>
                  <a:cubicBezTo>
                    <a:pt x="952" y="2436"/>
                    <a:pt x="952" y="2550"/>
                    <a:pt x="990" y="2664"/>
                  </a:cubicBezTo>
                  <a:cubicBezTo>
                    <a:pt x="1022" y="2696"/>
                    <a:pt x="1054" y="2710"/>
                    <a:pt x="1086" y="2710"/>
                  </a:cubicBezTo>
                  <a:cubicBezTo>
                    <a:pt x="1241" y="2710"/>
                    <a:pt x="1383" y="2379"/>
                    <a:pt x="1446" y="2284"/>
                  </a:cubicBezTo>
                  <a:cubicBezTo>
                    <a:pt x="1484" y="2170"/>
                    <a:pt x="1522" y="2131"/>
                    <a:pt x="1560" y="2055"/>
                  </a:cubicBezTo>
                  <a:cubicBezTo>
                    <a:pt x="1598" y="2093"/>
                    <a:pt x="1675" y="2170"/>
                    <a:pt x="1713" y="2208"/>
                  </a:cubicBezTo>
                  <a:cubicBezTo>
                    <a:pt x="1789" y="2322"/>
                    <a:pt x="1903" y="2398"/>
                    <a:pt x="1979" y="2436"/>
                  </a:cubicBezTo>
                  <a:cubicBezTo>
                    <a:pt x="2055" y="2474"/>
                    <a:pt x="2131" y="2474"/>
                    <a:pt x="2169" y="2474"/>
                  </a:cubicBezTo>
                  <a:cubicBezTo>
                    <a:pt x="2245" y="2436"/>
                    <a:pt x="2207" y="2360"/>
                    <a:pt x="2207" y="2284"/>
                  </a:cubicBezTo>
                  <a:cubicBezTo>
                    <a:pt x="2169" y="2170"/>
                    <a:pt x="2131" y="2017"/>
                    <a:pt x="2093" y="1865"/>
                  </a:cubicBezTo>
                  <a:cubicBezTo>
                    <a:pt x="2017" y="1751"/>
                    <a:pt x="1979" y="1599"/>
                    <a:pt x="1865" y="1485"/>
                  </a:cubicBezTo>
                  <a:cubicBezTo>
                    <a:pt x="1979" y="1447"/>
                    <a:pt x="2055" y="1409"/>
                    <a:pt x="2169" y="1371"/>
                  </a:cubicBezTo>
                  <a:cubicBezTo>
                    <a:pt x="2245" y="1333"/>
                    <a:pt x="2321" y="1294"/>
                    <a:pt x="2397" y="1218"/>
                  </a:cubicBezTo>
                  <a:cubicBezTo>
                    <a:pt x="2435" y="1104"/>
                    <a:pt x="2397" y="990"/>
                    <a:pt x="2321" y="952"/>
                  </a:cubicBezTo>
                  <a:cubicBezTo>
                    <a:pt x="2296" y="939"/>
                    <a:pt x="2266" y="935"/>
                    <a:pt x="2235" y="935"/>
                  </a:cubicBezTo>
                  <a:cubicBezTo>
                    <a:pt x="2173" y="935"/>
                    <a:pt x="2106" y="952"/>
                    <a:pt x="2055" y="952"/>
                  </a:cubicBezTo>
                  <a:cubicBezTo>
                    <a:pt x="1865" y="952"/>
                    <a:pt x="1675" y="990"/>
                    <a:pt x="1484" y="1028"/>
                  </a:cubicBezTo>
                  <a:quadBezTo>
                    <a:pt x="1446" y="1028"/>
                    <a:pt x="1446" y="990"/>
                  </a:quadBezTo>
                  <a:lnTo>
                    <a:pt x="1446" y="952"/>
                  </a:lnTo>
                  <a:lnTo>
                    <a:pt x="1446" y="800"/>
                  </a:lnTo>
                  <a:lnTo>
                    <a:pt x="1446" y="610"/>
                  </a:lnTo>
                  <a:cubicBezTo>
                    <a:pt x="1446" y="534"/>
                    <a:pt x="1446" y="381"/>
                    <a:pt x="1408" y="305"/>
                  </a:cubicBezTo>
                  <a:cubicBezTo>
                    <a:pt x="1370" y="191"/>
                    <a:pt x="1370" y="1"/>
                    <a:pt x="1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1434600" y="1098875"/>
              <a:ext cx="98700" cy="107350"/>
            </a:xfrm>
            <a:custGeom>
              <a:avLst/>
              <a:gdLst/>
              <a:rect l="l" t="t" r="r" b="b"/>
              <a:pathLst>
                <a:path w="3948" h="4294" extrusionOk="0">
                  <a:moveTo>
                    <a:pt x="2207" y="1"/>
                  </a:moveTo>
                  <a:cubicBezTo>
                    <a:pt x="2093" y="1"/>
                    <a:pt x="2131" y="77"/>
                    <a:pt x="2093" y="115"/>
                  </a:cubicBezTo>
                  <a:cubicBezTo>
                    <a:pt x="2055" y="191"/>
                    <a:pt x="2055" y="229"/>
                    <a:pt x="2017" y="267"/>
                  </a:cubicBezTo>
                  <a:cubicBezTo>
                    <a:pt x="1979" y="419"/>
                    <a:pt x="1903" y="533"/>
                    <a:pt x="1865" y="686"/>
                  </a:cubicBezTo>
                  <a:cubicBezTo>
                    <a:pt x="1789" y="952"/>
                    <a:pt x="1713" y="1180"/>
                    <a:pt x="1637" y="1408"/>
                  </a:cubicBezTo>
                  <a:cubicBezTo>
                    <a:pt x="1484" y="1294"/>
                    <a:pt x="1332" y="1142"/>
                    <a:pt x="1180" y="990"/>
                  </a:cubicBezTo>
                  <a:cubicBezTo>
                    <a:pt x="1142" y="914"/>
                    <a:pt x="1066" y="838"/>
                    <a:pt x="990" y="800"/>
                  </a:cubicBezTo>
                  <a:cubicBezTo>
                    <a:pt x="967" y="777"/>
                    <a:pt x="942" y="768"/>
                    <a:pt x="918" y="768"/>
                  </a:cubicBezTo>
                  <a:cubicBezTo>
                    <a:pt x="860" y="768"/>
                    <a:pt x="811" y="822"/>
                    <a:pt x="838" y="876"/>
                  </a:cubicBezTo>
                  <a:cubicBezTo>
                    <a:pt x="838" y="952"/>
                    <a:pt x="876" y="1028"/>
                    <a:pt x="876" y="1066"/>
                  </a:cubicBezTo>
                  <a:cubicBezTo>
                    <a:pt x="876" y="1180"/>
                    <a:pt x="952" y="1256"/>
                    <a:pt x="990" y="1370"/>
                  </a:cubicBezTo>
                  <a:cubicBezTo>
                    <a:pt x="1028" y="1561"/>
                    <a:pt x="1142" y="1713"/>
                    <a:pt x="1218" y="1903"/>
                  </a:cubicBezTo>
                  <a:quadBezTo>
                    <a:pt x="1218" y="1941"/>
                    <a:pt x="1256" y="1979"/>
                  </a:quadBezTo>
                  <a:cubicBezTo>
                    <a:pt x="1294" y="2017"/>
                    <a:pt x="1256" y="2017"/>
                    <a:pt x="1256" y="2017"/>
                  </a:cubicBezTo>
                  <a:cubicBezTo>
                    <a:pt x="1256" y="2030"/>
                    <a:pt x="1248" y="2034"/>
                    <a:pt x="1236" y="2034"/>
                  </a:cubicBezTo>
                  <a:cubicBezTo>
                    <a:pt x="1214" y="2034"/>
                    <a:pt x="1180" y="2017"/>
                    <a:pt x="1180" y="2017"/>
                  </a:cubicBezTo>
                  <a:lnTo>
                    <a:pt x="457" y="2017"/>
                  </a:lnTo>
                  <a:cubicBezTo>
                    <a:pt x="419" y="2036"/>
                    <a:pt x="381" y="2046"/>
                    <a:pt x="343" y="2046"/>
                  </a:cubicBezTo>
                  <a:cubicBezTo>
                    <a:pt x="305" y="2046"/>
                    <a:pt x="267" y="2036"/>
                    <a:pt x="229" y="2017"/>
                  </a:cubicBezTo>
                  <a:lnTo>
                    <a:pt x="39" y="2017"/>
                  </a:lnTo>
                  <a:cubicBezTo>
                    <a:pt x="1" y="2017"/>
                    <a:pt x="39" y="2169"/>
                    <a:pt x="77" y="2207"/>
                  </a:cubicBezTo>
                  <a:cubicBezTo>
                    <a:pt x="191" y="2245"/>
                    <a:pt x="267" y="2322"/>
                    <a:pt x="381" y="2360"/>
                  </a:cubicBezTo>
                  <a:cubicBezTo>
                    <a:pt x="419" y="2398"/>
                    <a:pt x="495" y="2436"/>
                    <a:pt x="533" y="2436"/>
                  </a:cubicBezTo>
                  <a:lnTo>
                    <a:pt x="800" y="2550"/>
                  </a:lnTo>
                  <a:cubicBezTo>
                    <a:pt x="914" y="2588"/>
                    <a:pt x="990" y="2626"/>
                    <a:pt x="1104" y="2626"/>
                  </a:cubicBezTo>
                  <a:lnTo>
                    <a:pt x="1218" y="2626"/>
                  </a:lnTo>
                  <a:cubicBezTo>
                    <a:pt x="1218" y="2626"/>
                    <a:pt x="1294" y="2626"/>
                    <a:pt x="1294" y="2664"/>
                  </a:cubicBezTo>
                  <a:cubicBezTo>
                    <a:pt x="1332" y="2702"/>
                    <a:pt x="1218" y="2854"/>
                    <a:pt x="1218" y="2892"/>
                  </a:cubicBezTo>
                  <a:lnTo>
                    <a:pt x="1028" y="3158"/>
                  </a:lnTo>
                  <a:cubicBezTo>
                    <a:pt x="914" y="3273"/>
                    <a:pt x="838" y="3425"/>
                    <a:pt x="761" y="3615"/>
                  </a:cubicBezTo>
                  <a:cubicBezTo>
                    <a:pt x="723" y="3691"/>
                    <a:pt x="761" y="3805"/>
                    <a:pt x="838" y="3805"/>
                  </a:cubicBezTo>
                  <a:cubicBezTo>
                    <a:pt x="914" y="3767"/>
                    <a:pt x="990" y="3729"/>
                    <a:pt x="1028" y="3653"/>
                  </a:cubicBezTo>
                  <a:lnTo>
                    <a:pt x="1332" y="3425"/>
                  </a:lnTo>
                  <a:cubicBezTo>
                    <a:pt x="1408" y="3349"/>
                    <a:pt x="1484" y="3311"/>
                    <a:pt x="1560" y="3235"/>
                  </a:cubicBezTo>
                  <a:cubicBezTo>
                    <a:pt x="1623" y="3172"/>
                    <a:pt x="1685" y="3110"/>
                    <a:pt x="1747" y="3110"/>
                  </a:cubicBezTo>
                  <a:cubicBezTo>
                    <a:pt x="1761" y="3110"/>
                    <a:pt x="1775" y="3113"/>
                    <a:pt x="1789" y="3120"/>
                  </a:cubicBezTo>
                  <a:cubicBezTo>
                    <a:pt x="1827" y="3158"/>
                    <a:pt x="1865" y="3273"/>
                    <a:pt x="1903" y="3311"/>
                  </a:cubicBezTo>
                  <a:cubicBezTo>
                    <a:pt x="1903" y="3387"/>
                    <a:pt x="1979" y="3501"/>
                    <a:pt x="2017" y="3615"/>
                  </a:cubicBezTo>
                  <a:cubicBezTo>
                    <a:pt x="2051" y="3716"/>
                    <a:pt x="2263" y="4293"/>
                    <a:pt x="2443" y="4293"/>
                  </a:cubicBezTo>
                  <a:cubicBezTo>
                    <a:pt x="2467" y="4293"/>
                    <a:pt x="2490" y="4284"/>
                    <a:pt x="2512" y="4262"/>
                  </a:cubicBezTo>
                  <a:cubicBezTo>
                    <a:pt x="2550" y="4224"/>
                    <a:pt x="2588" y="4148"/>
                    <a:pt x="2588" y="4072"/>
                  </a:cubicBezTo>
                  <a:cubicBezTo>
                    <a:pt x="2588" y="3995"/>
                    <a:pt x="2588" y="3881"/>
                    <a:pt x="2588" y="3767"/>
                  </a:cubicBezTo>
                  <a:lnTo>
                    <a:pt x="2588" y="3120"/>
                  </a:lnTo>
                  <a:cubicBezTo>
                    <a:pt x="2588" y="3044"/>
                    <a:pt x="2588" y="2968"/>
                    <a:pt x="2588" y="2854"/>
                  </a:cubicBezTo>
                  <a:lnTo>
                    <a:pt x="2740" y="2968"/>
                  </a:lnTo>
                  <a:lnTo>
                    <a:pt x="2930" y="3044"/>
                  </a:lnTo>
                  <a:cubicBezTo>
                    <a:pt x="3006" y="3082"/>
                    <a:pt x="3120" y="3158"/>
                    <a:pt x="3196" y="3197"/>
                  </a:cubicBezTo>
                  <a:cubicBezTo>
                    <a:pt x="3258" y="3259"/>
                    <a:pt x="3321" y="3321"/>
                    <a:pt x="3403" y="3321"/>
                  </a:cubicBezTo>
                  <a:cubicBezTo>
                    <a:pt x="3422" y="3321"/>
                    <a:pt x="3442" y="3318"/>
                    <a:pt x="3463" y="3311"/>
                  </a:cubicBezTo>
                  <a:cubicBezTo>
                    <a:pt x="3539" y="3311"/>
                    <a:pt x="3539" y="3158"/>
                    <a:pt x="3501" y="3044"/>
                  </a:cubicBezTo>
                  <a:cubicBezTo>
                    <a:pt x="3463" y="2968"/>
                    <a:pt x="3387" y="2854"/>
                    <a:pt x="3348" y="2740"/>
                  </a:cubicBezTo>
                  <a:cubicBezTo>
                    <a:pt x="3272" y="2626"/>
                    <a:pt x="3196" y="2512"/>
                    <a:pt x="3158" y="2436"/>
                  </a:cubicBezTo>
                  <a:lnTo>
                    <a:pt x="3082" y="2322"/>
                  </a:lnTo>
                  <a:cubicBezTo>
                    <a:pt x="3082" y="2283"/>
                    <a:pt x="3006" y="2207"/>
                    <a:pt x="3006" y="2169"/>
                  </a:cubicBezTo>
                  <a:cubicBezTo>
                    <a:pt x="3044" y="2131"/>
                    <a:pt x="3082" y="2093"/>
                    <a:pt x="3120" y="2093"/>
                  </a:cubicBezTo>
                  <a:lnTo>
                    <a:pt x="3272" y="1941"/>
                  </a:lnTo>
                  <a:cubicBezTo>
                    <a:pt x="3425" y="1827"/>
                    <a:pt x="3615" y="1751"/>
                    <a:pt x="3767" y="1599"/>
                  </a:cubicBezTo>
                  <a:cubicBezTo>
                    <a:pt x="3772" y="1604"/>
                    <a:pt x="3779" y="1606"/>
                    <a:pt x="3788" y="1606"/>
                  </a:cubicBezTo>
                  <a:cubicBezTo>
                    <a:pt x="3842" y="1606"/>
                    <a:pt x="3947" y="1507"/>
                    <a:pt x="3881" y="1408"/>
                  </a:cubicBezTo>
                  <a:cubicBezTo>
                    <a:pt x="3843" y="1370"/>
                    <a:pt x="3786" y="1361"/>
                    <a:pt x="3729" y="1361"/>
                  </a:cubicBezTo>
                  <a:cubicBezTo>
                    <a:pt x="3672" y="1361"/>
                    <a:pt x="3615" y="1370"/>
                    <a:pt x="3577" y="1370"/>
                  </a:cubicBezTo>
                  <a:cubicBezTo>
                    <a:pt x="3310" y="1408"/>
                    <a:pt x="3082" y="1446"/>
                    <a:pt x="2854" y="1485"/>
                  </a:cubicBezTo>
                  <a:lnTo>
                    <a:pt x="2473" y="1561"/>
                  </a:lnTo>
                  <a:lnTo>
                    <a:pt x="2397" y="1561"/>
                  </a:lnTo>
                  <a:quadBezTo>
                    <a:pt x="2359" y="1561"/>
                    <a:pt x="2359" y="1523"/>
                  </a:quadBezTo>
                  <a:lnTo>
                    <a:pt x="2359" y="1370"/>
                  </a:lnTo>
                  <a:cubicBezTo>
                    <a:pt x="2359" y="1142"/>
                    <a:pt x="2321" y="914"/>
                    <a:pt x="2321" y="724"/>
                  </a:cubicBezTo>
                  <a:cubicBezTo>
                    <a:pt x="2321" y="571"/>
                    <a:pt x="2321" y="419"/>
                    <a:pt x="2321" y="305"/>
                  </a:cubicBezTo>
                  <a:cubicBezTo>
                    <a:pt x="2321" y="229"/>
                    <a:pt x="2321" y="191"/>
                    <a:pt x="2283" y="115"/>
                  </a:cubicBezTo>
                  <a:cubicBezTo>
                    <a:pt x="2283" y="77"/>
                    <a:pt x="2283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1647650" y="1840750"/>
              <a:ext cx="71350" cy="78650"/>
            </a:xfrm>
            <a:custGeom>
              <a:avLst/>
              <a:gdLst/>
              <a:rect l="l" t="t" r="r" b="b"/>
              <a:pathLst>
                <a:path w="2854" h="3146" extrusionOk="0">
                  <a:moveTo>
                    <a:pt x="1598" y="0"/>
                  </a:moveTo>
                  <a:cubicBezTo>
                    <a:pt x="1522" y="0"/>
                    <a:pt x="1522" y="76"/>
                    <a:pt x="1522" y="114"/>
                  </a:cubicBezTo>
                  <a:cubicBezTo>
                    <a:pt x="1522" y="152"/>
                    <a:pt x="1484" y="190"/>
                    <a:pt x="1484" y="229"/>
                  </a:cubicBezTo>
                  <a:cubicBezTo>
                    <a:pt x="1446" y="305"/>
                    <a:pt x="1408" y="419"/>
                    <a:pt x="1370" y="533"/>
                  </a:cubicBezTo>
                  <a:lnTo>
                    <a:pt x="1180" y="1066"/>
                  </a:lnTo>
                  <a:cubicBezTo>
                    <a:pt x="1066" y="951"/>
                    <a:pt x="952" y="875"/>
                    <a:pt x="876" y="761"/>
                  </a:cubicBezTo>
                  <a:cubicBezTo>
                    <a:pt x="799" y="685"/>
                    <a:pt x="761" y="647"/>
                    <a:pt x="723" y="609"/>
                  </a:cubicBezTo>
                  <a:cubicBezTo>
                    <a:pt x="700" y="585"/>
                    <a:pt x="680" y="576"/>
                    <a:pt x="664" y="576"/>
                  </a:cubicBezTo>
                  <a:cubicBezTo>
                    <a:pt x="627" y="576"/>
                    <a:pt x="609" y="621"/>
                    <a:pt x="609" y="647"/>
                  </a:cubicBezTo>
                  <a:cubicBezTo>
                    <a:pt x="609" y="723"/>
                    <a:pt x="609" y="761"/>
                    <a:pt x="647" y="799"/>
                  </a:cubicBezTo>
                  <a:cubicBezTo>
                    <a:pt x="685" y="837"/>
                    <a:pt x="685" y="951"/>
                    <a:pt x="685" y="1027"/>
                  </a:cubicBezTo>
                  <a:cubicBezTo>
                    <a:pt x="723" y="1104"/>
                    <a:pt x="799" y="1294"/>
                    <a:pt x="876" y="1408"/>
                  </a:cubicBezTo>
                  <a:quadBezTo>
                    <a:pt x="876" y="1446"/>
                    <a:pt x="914" y="1484"/>
                  </a:quadBezTo>
                  <a:lnTo>
                    <a:pt x="914" y="1522"/>
                  </a:lnTo>
                  <a:lnTo>
                    <a:pt x="533" y="1522"/>
                  </a:lnTo>
                  <a:cubicBezTo>
                    <a:pt x="495" y="1503"/>
                    <a:pt x="457" y="1494"/>
                    <a:pt x="424" y="1494"/>
                  </a:cubicBezTo>
                  <a:cubicBezTo>
                    <a:pt x="390" y="1494"/>
                    <a:pt x="362" y="1503"/>
                    <a:pt x="343" y="1522"/>
                  </a:cubicBezTo>
                  <a:lnTo>
                    <a:pt x="1" y="1522"/>
                  </a:lnTo>
                  <a:cubicBezTo>
                    <a:pt x="1" y="1522"/>
                    <a:pt x="1" y="1598"/>
                    <a:pt x="39" y="1636"/>
                  </a:cubicBezTo>
                  <a:cubicBezTo>
                    <a:pt x="115" y="1674"/>
                    <a:pt x="191" y="1712"/>
                    <a:pt x="267" y="1750"/>
                  </a:cubicBezTo>
                  <a:lnTo>
                    <a:pt x="381" y="1788"/>
                  </a:lnTo>
                  <a:lnTo>
                    <a:pt x="571" y="1902"/>
                  </a:lnTo>
                  <a:cubicBezTo>
                    <a:pt x="647" y="1902"/>
                    <a:pt x="723" y="1941"/>
                    <a:pt x="799" y="1941"/>
                  </a:cubicBezTo>
                  <a:lnTo>
                    <a:pt x="952" y="1941"/>
                  </a:lnTo>
                  <a:cubicBezTo>
                    <a:pt x="952" y="1941"/>
                    <a:pt x="876" y="2093"/>
                    <a:pt x="876" y="2131"/>
                  </a:cubicBezTo>
                  <a:lnTo>
                    <a:pt x="761" y="2283"/>
                  </a:lnTo>
                  <a:cubicBezTo>
                    <a:pt x="647" y="2397"/>
                    <a:pt x="571" y="2511"/>
                    <a:pt x="533" y="2625"/>
                  </a:cubicBezTo>
                  <a:cubicBezTo>
                    <a:pt x="533" y="2701"/>
                    <a:pt x="533" y="2778"/>
                    <a:pt x="609" y="2778"/>
                  </a:cubicBezTo>
                  <a:cubicBezTo>
                    <a:pt x="647" y="2739"/>
                    <a:pt x="685" y="2701"/>
                    <a:pt x="723" y="2701"/>
                  </a:cubicBezTo>
                  <a:lnTo>
                    <a:pt x="952" y="2511"/>
                  </a:lnTo>
                  <a:cubicBezTo>
                    <a:pt x="1028" y="2473"/>
                    <a:pt x="1066" y="2397"/>
                    <a:pt x="1142" y="2359"/>
                  </a:cubicBezTo>
                  <a:cubicBezTo>
                    <a:pt x="1170" y="2303"/>
                    <a:pt x="1198" y="2268"/>
                    <a:pt x="1240" y="2268"/>
                  </a:cubicBezTo>
                  <a:cubicBezTo>
                    <a:pt x="1256" y="2268"/>
                    <a:pt x="1274" y="2273"/>
                    <a:pt x="1294" y="2283"/>
                  </a:cubicBezTo>
                  <a:cubicBezTo>
                    <a:pt x="1332" y="2321"/>
                    <a:pt x="1370" y="2397"/>
                    <a:pt x="1370" y="2435"/>
                  </a:cubicBezTo>
                  <a:cubicBezTo>
                    <a:pt x="1408" y="2473"/>
                    <a:pt x="1408" y="2587"/>
                    <a:pt x="1446" y="2625"/>
                  </a:cubicBezTo>
                  <a:cubicBezTo>
                    <a:pt x="1480" y="2693"/>
                    <a:pt x="1632" y="3146"/>
                    <a:pt x="1772" y="3146"/>
                  </a:cubicBezTo>
                  <a:cubicBezTo>
                    <a:pt x="1791" y="3146"/>
                    <a:pt x="1809" y="3138"/>
                    <a:pt x="1827" y="3120"/>
                  </a:cubicBezTo>
                  <a:cubicBezTo>
                    <a:pt x="1865" y="3082"/>
                    <a:pt x="1865" y="3006"/>
                    <a:pt x="1903" y="2968"/>
                  </a:cubicBezTo>
                  <a:cubicBezTo>
                    <a:pt x="1903" y="2892"/>
                    <a:pt x="1903" y="2816"/>
                    <a:pt x="1903" y="2739"/>
                  </a:cubicBezTo>
                  <a:lnTo>
                    <a:pt x="1903" y="2283"/>
                  </a:lnTo>
                  <a:cubicBezTo>
                    <a:pt x="1865" y="2207"/>
                    <a:pt x="1865" y="2131"/>
                    <a:pt x="1903" y="2093"/>
                  </a:cubicBezTo>
                  <a:lnTo>
                    <a:pt x="2017" y="2131"/>
                  </a:lnTo>
                  <a:lnTo>
                    <a:pt x="2131" y="2207"/>
                  </a:lnTo>
                  <a:cubicBezTo>
                    <a:pt x="2207" y="2245"/>
                    <a:pt x="2245" y="2283"/>
                    <a:pt x="2321" y="2321"/>
                  </a:cubicBezTo>
                  <a:cubicBezTo>
                    <a:pt x="2383" y="2352"/>
                    <a:pt x="2419" y="2407"/>
                    <a:pt x="2471" y="2407"/>
                  </a:cubicBezTo>
                  <a:cubicBezTo>
                    <a:pt x="2484" y="2407"/>
                    <a:pt x="2497" y="2404"/>
                    <a:pt x="2511" y="2397"/>
                  </a:cubicBezTo>
                  <a:cubicBezTo>
                    <a:pt x="2588" y="2397"/>
                    <a:pt x="2588" y="2283"/>
                    <a:pt x="2549" y="2207"/>
                  </a:cubicBezTo>
                  <a:cubicBezTo>
                    <a:pt x="2511" y="2169"/>
                    <a:pt x="2473" y="2055"/>
                    <a:pt x="2435" y="1979"/>
                  </a:cubicBezTo>
                  <a:cubicBezTo>
                    <a:pt x="2397" y="1902"/>
                    <a:pt x="2359" y="1826"/>
                    <a:pt x="2283" y="1750"/>
                  </a:cubicBezTo>
                  <a:lnTo>
                    <a:pt x="2245" y="1674"/>
                  </a:lnTo>
                  <a:cubicBezTo>
                    <a:pt x="2245" y="1674"/>
                    <a:pt x="2169" y="1598"/>
                    <a:pt x="2207" y="1560"/>
                  </a:cubicBezTo>
                  <a:cubicBezTo>
                    <a:pt x="2207" y="1560"/>
                    <a:pt x="2245" y="1522"/>
                    <a:pt x="2283" y="1522"/>
                  </a:cubicBezTo>
                  <a:lnTo>
                    <a:pt x="2397" y="1408"/>
                  </a:lnTo>
                  <a:cubicBezTo>
                    <a:pt x="2511" y="1332"/>
                    <a:pt x="2626" y="1256"/>
                    <a:pt x="2740" y="1142"/>
                  </a:cubicBezTo>
                  <a:cubicBezTo>
                    <a:pt x="2854" y="1066"/>
                    <a:pt x="2854" y="1104"/>
                    <a:pt x="2778" y="1027"/>
                  </a:cubicBezTo>
                  <a:cubicBezTo>
                    <a:pt x="2759" y="989"/>
                    <a:pt x="2721" y="980"/>
                    <a:pt x="2678" y="980"/>
                  </a:cubicBezTo>
                  <a:cubicBezTo>
                    <a:pt x="2635" y="980"/>
                    <a:pt x="2588" y="989"/>
                    <a:pt x="2549" y="989"/>
                  </a:cubicBezTo>
                  <a:cubicBezTo>
                    <a:pt x="2397" y="989"/>
                    <a:pt x="2207" y="1066"/>
                    <a:pt x="2017" y="1104"/>
                  </a:cubicBezTo>
                  <a:lnTo>
                    <a:pt x="1751" y="1142"/>
                  </a:lnTo>
                  <a:lnTo>
                    <a:pt x="1713" y="1142"/>
                  </a:lnTo>
                  <a:lnTo>
                    <a:pt x="1713" y="1104"/>
                  </a:lnTo>
                  <a:lnTo>
                    <a:pt x="1713" y="1027"/>
                  </a:lnTo>
                  <a:cubicBezTo>
                    <a:pt x="1713" y="837"/>
                    <a:pt x="1713" y="685"/>
                    <a:pt x="1674" y="533"/>
                  </a:cubicBezTo>
                  <a:cubicBezTo>
                    <a:pt x="1636" y="381"/>
                    <a:pt x="1674" y="343"/>
                    <a:pt x="1674" y="229"/>
                  </a:cubicBezTo>
                  <a:lnTo>
                    <a:pt x="1674" y="114"/>
                  </a:lnTo>
                  <a:cubicBezTo>
                    <a:pt x="1674" y="76"/>
                    <a:pt x="1674" y="0"/>
                    <a:pt x="1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794500" y="1019950"/>
              <a:ext cx="62800" cy="72300"/>
            </a:xfrm>
            <a:custGeom>
              <a:avLst/>
              <a:gdLst/>
              <a:rect l="l" t="t" r="r" b="b"/>
              <a:pathLst>
                <a:path w="2512" h="2892" extrusionOk="0">
                  <a:moveTo>
                    <a:pt x="1370" y="0"/>
                  </a:moveTo>
                  <a:cubicBezTo>
                    <a:pt x="1256" y="0"/>
                    <a:pt x="1218" y="152"/>
                    <a:pt x="1180" y="228"/>
                  </a:cubicBezTo>
                  <a:cubicBezTo>
                    <a:pt x="1142" y="343"/>
                    <a:pt x="1104" y="457"/>
                    <a:pt x="1066" y="571"/>
                  </a:cubicBezTo>
                  <a:cubicBezTo>
                    <a:pt x="1028" y="761"/>
                    <a:pt x="990" y="951"/>
                    <a:pt x="952" y="1141"/>
                  </a:cubicBezTo>
                  <a:cubicBezTo>
                    <a:pt x="952" y="1218"/>
                    <a:pt x="914" y="1256"/>
                    <a:pt x="914" y="1332"/>
                  </a:cubicBezTo>
                  <a:quadBezTo>
                    <a:pt x="914" y="1370"/>
                    <a:pt x="914" y="1408"/>
                  </a:quadBezTo>
                  <a:lnTo>
                    <a:pt x="800" y="1408"/>
                  </a:lnTo>
                  <a:cubicBezTo>
                    <a:pt x="686" y="1408"/>
                    <a:pt x="533" y="1408"/>
                    <a:pt x="381" y="1446"/>
                  </a:cubicBezTo>
                  <a:lnTo>
                    <a:pt x="267" y="1446"/>
                  </a:lnTo>
                  <a:cubicBezTo>
                    <a:pt x="191" y="1446"/>
                    <a:pt x="153" y="1446"/>
                    <a:pt x="77" y="1484"/>
                  </a:cubicBezTo>
                  <a:cubicBezTo>
                    <a:pt x="1" y="1560"/>
                    <a:pt x="39" y="1674"/>
                    <a:pt x="77" y="1750"/>
                  </a:cubicBezTo>
                  <a:cubicBezTo>
                    <a:pt x="191" y="1826"/>
                    <a:pt x="267" y="1902"/>
                    <a:pt x="381" y="1940"/>
                  </a:cubicBezTo>
                  <a:cubicBezTo>
                    <a:pt x="457" y="1978"/>
                    <a:pt x="533" y="1978"/>
                    <a:pt x="610" y="2016"/>
                  </a:cubicBezTo>
                  <a:cubicBezTo>
                    <a:pt x="648" y="2016"/>
                    <a:pt x="724" y="2016"/>
                    <a:pt x="800" y="2055"/>
                  </a:cubicBezTo>
                  <a:cubicBezTo>
                    <a:pt x="762" y="2169"/>
                    <a:pt x="724" y="2245"/>
                    <a:pt x="686" y="2359"/>
                  </a:cubicBezTo>
                  <a:cubicBezTo>
                    <a:pt x="648" y="2473"/>
                    <a:pt x="648" y="2625"/>
                    <a:pt x="648" y="2739"/>
                  </a:cubicBezTo>
                  <a:cubicBezTo>
                    <a:pt x="648" y="2777"/>
                    <a:pt x="648" y="2815"/>
                    <a:pt x="686" y="2853"/>
                  </a:cubicBezTo>
                  <a:cubicBezTo>
                    <a:pt x="711" y="2866"/>
                    <a:pt x="732" y="2870"/>
                    <a:pt x="750" y="2870"/>
                  </a:cubicBezTo>
                  <a:cubicBezTo>
                    <a:pt x="787" y="2870"/>
                    <a:pt x="812" y="2853"/>
                    <a:pt x="838" y="2853"/>
                  </a:cubicBezTo>
                  <a:cubicBezTo>
                    <a:pt x="952" y="2777"/>
                    <a:pt x="1028" y="2739"/>
                    <a:pt x="1104" y="2663"/>
                  </a:cubicBezTo>
                  <a:cubicBezTo>
                    <a:pt x="1180" y="2587"/>
                    <a:pt x="1256" y="2473"/>
                    <a:pt x="1370" y="2397"/>
                  </a:cubicBezTo>
                  <a:cubicBezTo>
                    <a:pt x="1370" y="2397"/>
                    <a:pt x="1408" y="2359"/>
                    <a:pt x="1408" y="2359"/>
                  </a:cubicBezTo>
                  <a:cubicBezTo>
                    <a:pt x="1447" y="2359"/>
                    <a:pt x="1485" y="2397"/>
                    <a:pt x="1485" y="2435"/>
                  </a:cubicBezTo>
                  <a:cubicBezTo>
                    <a:pt x="1485" y="2435"/>
                    <a:pt x="1561" y="2549"/>
                    <a:pt x="1599" y="2625"/>
                  </a:cubicBezTo>
                  <a:cubicBezTo>
                    <a:pt x="1637" y="2663"/>
                    <a:pt x="1713" y="2777"/>
                    <a:pt x="1789" y="2815"/>
                  </a:cubicBezTo>
                  <a:cubicBezTo>
                    <a:pt x="1789" y="2853"/>
                    <a:pt x="1865" y="2892"/>
                    <a:pt x="1903" y="2892"/>
                  </a:cubicBezTo>
                  <a:cubicBezTo>
                    <a:pt x="1979" y="2892"/>
                    <a:pt x="2017" y="2853"/>
                    <a:pt x="2017" y="2777"/>
                  </a:cubicBezTo>
                  <a:cubicBezTo>
                    <a:pt x="2017" y="2663"/>
                    <a:pt x="2017" y="2549"/>
                    <a:pt x="2017" y="2435"/>
                  </a:cubicBezTo>
                  <a:cubicBezTo>
                    <a:pt x="2017" y="2321"/>
                    <a:pt x="1979" y="2169"/>
                    <a:pt x="1941" y="2055"/>
                  </a:cubicBezTo>
                  <a:cubicBezTo>
                    <a:pt x="1941" y="1978"/>
                    <a:pt x="1903" y="1940"/>
                    <a:pt x="1903" y="1902"/>
                  </a:cubicBezTo>
                  <a:cubicBezTo>
                    <a:pt x="1865" y="1826"/>
                    <a:pt x="1903" y="1864"/>
                    <a:pt x="1903" y="1826"/>
                  </a:cubicBezTo>
                  <a:cubicBezTo>
                    <a:pt x="1903" y="1826"/>
                    <a:pt x="1941" y="1788"/>
                    <a:pt x="1941" y="1788"/>
                  </a:cubicBezTo>
                  <a:lnTo>
                    <a:pt x="2169" y="1636"/>
                  </a:lnTo>
                  <a:cubicBezTo>
                    <a:pt x="2207" y="1598"/>
                    <a:pt x="2284" y="1560"/>
                    <a:pt x="2322" y="1522"/>
                  </a:cubicBezTo>
                  <a:cubicBezTo>
                    <a:pt x="2398" y="1446"/>
                    <a:pt x="2512" y="1332"/>
                    <a:pt x="2512" y="1218"/>
                  </a:cubicBezTo>
                  <a:cubicBezTo>
                    <a:pt x="2512" y="1103"/>
                    <a:pt x="2360" y="1065"/>
                    <a:pt x="2284" y="1065"/>
                  </a:cubicBezTo>
                  <a:cubicBezTo>
                    <a:pt x="2169" y="1065"/>
                    <a:pt x="2055" y="1065"/>
                    <a:pt x="1941" y="1103"/>
                  </a:cubicBezTo>
                  <a:cubicBezTo>
                    <a:pt x="1865" y="1141"/>
                    <a:pt x="1827" y="1141"/>
                    <a:pt x="1751" y="1141"/>
                  </a:cubicBezTo>
                  <a:lnTo>
                    <a:pt x="1637" y="1141"/>
                  </a:lnTo>
                  <a:quadBezTo>
                    <a:pt x="1599" y="1103"/>
                    <a:pt x="1637" y="1065"/>
                  </a:quadBezTo>
                  <a:cubicBezTo>
                    <a:pt x="1637" y="951"/>
                    <a:pt x="1599" y="799"/>
                    <a:pt x="1599" y="685"/>
                  </a:cubicBezTo>
                  <a:cubicBezTo>
                    <a:pt x="1561" y="533"/>
                    <a:pt x="1561" y="419"/>
                    <a:pt x="1561" y="305"/>
                  </a:cubicBezTo>
                  <a:cubicBezTo>
                    <a:pt x="1561" y="228"/>
                    <a:pt x="1485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1784600" y="1520225"/>
              <a:ext cx="63750" cy="72300"/>
            </a:xfrm>
            <a:custGeom>
              <a:avLst/>
              <a:gdLst/>
              <a:rect l="l" t="t" r="r" b="b"/>
              <a:pathLst>
                <a:path w="2550" h="2892" extrusionOk="0">
                  <a:moveTo>
                    <a:pt x="1370" y="0"/>
                  </a:moveTo>
                  <a:cubicBezTo>
                    <a:pt x="1256" y="0"/>
                    <a:pt x="1218" y="153"/>
                    <a:pt x="1180" y="229"/>
                  </a:cubicBezTo>
                  <a:cubicBezTo>
                    <a:pt x="1142" y="343"/>
                    <a:pt x="1104" y="457"/>
                    <a:pt x="1066" y="609"/>
                  </a:cubicBezTo>
                  <a:cubicBezTo>
                    <a:pt x="1028" y="761"/>
                    <a:pt x="990" y="951"/>
                    <a:pt x="952" y="1180"/>
                  </a:cubicBezTo>
                  <a:cubicBezTo>
                    <a:pt x="952" y="1218"/>
                    <a:pt x="952" y="1294"/>
                    <a:pt x="914" y="1370"/>
                  </a:cubicBezTo>
                  <a:cubicBezTo>
                    <a:pt x="914" y="1370"/>
                    <a:pt x="914" y="1408"/>
                    <a:pt x="914" y="1408"/>
                  </a:cubicBezTo>
                  <a:lnTo>
                    <a:pt x="838" y="1408"/>
                  </a:lnTo>
                  <a:cubicBezTo>
                    <a:pt x="686" y="1408"/>
                    <a:pt x="533" y="1446"/>
                    <a:pt x="419" y="1446"/>
                  </a:cubicBezTo>
                  <a:lnTo>
                    <a:pt x="267" y="1446"/>
                  </a:lnTo>
                  <a:cubicBezTo>
                    <a:pt x="191" y="1446"/>
                    <a:pt x="153" y="1484"/>
                    <a:pt x="115" y="1484"/>
                  </a:cubicBezTo>
                  <a:cubicBezTo>
                    <a:pt x="1" y="1560"/>
                    <a:pt x="77" y="1712"/>
                    <a:pt x="115" y="1750"/>
                  </a:cubicBezTo>
                  <a:cubicBezTo>
                    <a:pt x="229" y="1865"/>
                    <a:pt x="305" y="1903"/>
                    <a:pt x="419" y="1941"/>
                  </a:cubicBezTo>
                  <a:cubicBezTo>
                    <a:pt x="495" y="1979"/>
                    <a:pt x="572" y="2017"/>
                    <a:pt x="610" y="2017"/>
                  </a:cubicBezTo>
                  <a:cubicBezTo>
                    <a:pt x="686" y="2017"/>
                    <a:pt x="762" y="2017"/>
                    <a:pt x="838" y="2055"/>
                  </a:cubicBezTo>
                  <a:cubicBezTo>
                    <a:pt x="800" y="2169"/>
                    <a:pt x="762" y="2283"/>
                    <a:pt x="724" y="2397"/>
                  </a:cubicBezTo>
                  <a:cubicBezTo>
                    <a:pt x="686" y="2511"/>
                    <a:pt x="648" y="2625"/>
                    <a:pt x="686" y="2740"/>
                  </a:cubicBezTo>
                  <a:cubicBezTo>
                    <a:pt x="686" y="2822"/>
                    <a:pt x="745" y="2884"/>
                    <a:pt x="807" y="2884"/>
                  </a:cubicBezTo>
                  <a:cubicBezTo>
                    <a:pt x="830" y="2884"/>
                    <a:pt x="855" y="2875"/>
                    <a:pt x="876" y="2854"/>
                  </a:cubicBezTo>
                  <a:cubicBezTo>
                    <a:pt x="952" y="2778"/>
                    <a:pt x="1066" y="2702"/>
                    <a:pt x="1142" y="2625"/>
                  </a:cubicBezTo>
                  <a:cubicBezTo>
                    <a:pt x="1218" y="2549"/>
                    <a:pt x="1294" y="2473"/>
                    <a:pt x="1409" y="2397"/>
                  </a:cubicBezTo>
                  <a:cubicBezTo>
                    <a:pt x="1409" y="2397"/>
                    <a:pt x="1433" y="2348"/>
                    <a:pt x="1443" y="2348"/>
                  </a:cubicBezTo>
                  <a:cubicBezTo>
                    <a:pt x="1445" y="2348"/>
                    <a:pt x="1447" y="2352"/>
                    <a:pt x="1447" y="2359"/>
                  </a:cubicBezTo>
                  <a:cubicBezTo>
                    <a:pt x="1485" y="2359"/>
                    <a:pt x="1485" y="2397"/>
                    <a:pt x="1523" y="2435"/>
                  </a:cubicBezTo>
                  <a:cubicBezTo>
                    <a:pt x="1523" y="2435"/>
                    <a:pt x="1599" y="2549"/>
                    <a:pt x="1637" y="2587"/>
                  </a:cubicBezTo>
                  <a:cubicBezTo>
                    <a:pt x="1675" y="2663"/>
                    <a:pt x="1751" y="2740"/>
                    <a:pt x="1789" y="2816"/>
                  </a:cubicBezTo>
                  <a:cubicBezTo>
                    <a:pt x="1827" y="2854"/>
                    <a:pt x="1903" y="2892"/>
                    <a:pt x="1941" y="2892"/>
                  </a:cubicBezTo>
                  <a:cubicBezTo>
                    <a:pt x="2017" y="2892"/>
                    <a:pt x="2017" y="2816"/>
                    <a:pt x="2055" y="2778"/>
                  </a:cubicBezTo>
                  <a:cubicBezTo>
                    <a:pt x="2055" y="2663"/>
                    <a:pt x="2055" y="2549"/>
                    <a:pt x="2055" y="2435"/>
                  </a:cubicBezTo>
                  <a:cubicBezTo>
                    <a:pt x="2017" y="2283"/>
                    <a:pt x="2017" y="2169"/>
                    <a:pt x="1979" y="2055"/>
                  </a:cubicBezTo>
                  <a:cubicBezTo>
                    <a:pt x="1979" y="1979"/>
                    <a:pt x="1941" y="1941"/>
                    <a:pt x="1941" y="1903"/>
                  </a:cubicBezTo>
                  <a:cubicBezTo>
                    <a:pt x="1941" y="1827"/>
                    <a:pt x="1941" y="1865"/>
                    <a:pt x="1941" y="1827"/>
                  </a:cubicBezTo>
                  <a:cubicBezTo>
                    <a:pt x="1941" y="1827"/>
                    <a:pt x="1979" y="1788"/>
                    <a:pt x="1979" y="1788"/>
                  </a:cubicBezTo>
                  <a:lnTo>
                    <a:pt x="2207" y="1636"/>
                  </a:lnTo>
                  <a:cubicBezTo>
                    <a:pt x="2245" y="1598"/>
                    <a:pt x="2322" y="1560"/>
                    <a:pt x="2360" y="1484"/>
                  </a:cubicBezTo>
                  <a:cubicBezTo>
                    <a:pt x="2436" y="1446"/>
                    <a:pt x="2550" y="1332"/>
                    <a:pt x="2550" y="1218"/>
                  </a:cubicBezTo>
                  <a:cubicBezTo>
                    <a:pt x="2550" y="1104"/>
                    <a:pt x="2398" y="1066"/>
                    <a:pt x="2284" y="1066"/>
                  </a:cubicBezTo>
                  <a:cubicBezTo>
                    <a:pt x="2169" y="1066"/>
                    <a:pt x="2055" y="1066"/>
                    <a:pt x="1941" y="1104"/>
                  </a:cubicBezTo>
                  <a:cubicBezTo>
                    <a:pt x="1903" y="1142"/>
                    <a:pt x="1827" y="1142"/>
                    <a:pt x="1751" y="1142"/>
                  </a:cubicBezTo>
                  <a:lnTo>
                    <a:pt x="1637" y="1142"/>
                  </a:lnTo>
                  <a:cubicBezTo>
                    <a:pt x="1637" y="1142"/>
                    <a:pt x="1637" y="1104"/>
                    <a:pt x="1637" y="1104"/>
                  </a:cubicBezTo>
                  <a:cubicBezTo>
                    <a:pt x="1637" y="951"/>
                    <a:pt x="1599" y="837"/>
                    <a:pt x="1599" y="685"/>
                  </a:cubicBezTo>
                  <a:cubicBezTo>
                    <a:pt x="1599" y="571"/>
                    <a:pt x="1561" y="457"/>
                    <a:pt x="1561" y="305"/>
                  </a:cubicBezTo>
                  <a:cubicBezTo>
                    <a:pt x="1561" y="229"/>
                    <a:pt x="1485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917200" y="1934900"/>
              <a:ext cx="62800" cy="72325"/>
            </a:xfrm>
            <a:custGeom>
              <a:avLst/>
              <a:gdLst/>
              <a:rect l="l" t="t" r="r" b="b"/>
              <a:pathLst>
                <a:path w="2512" h="2893" extrusionOk="0">
                  <a:moveTo>
                    <a:pt x="1370" y="1"/>
                  </a:moveTo>
                  <a:cubicBezTo>
                    <a:pt x="1256" y="1"/>
                    <a:pt x="1218" y="153"/>
                    <a:pt x="1180" y="267"/>
                  </a:cubicBezTo>
                  <a:cubicBezTo>
                    <a:pt x="1142" y="381"/>
                    <a:pt x="1104" y="495"/>
                    <a:pt x="1066" y="609"/>
                  </a:cubicBezTo>
                  <a:cubicBezTo>
                    <a:pt x="990" y="800"/>
                    <a:pt x="952" y="990"/>
                    <a:pt x="952" y="1180"/>
                  </a:cubicBezTo>
                  <a:cubicBezTo>
                    <a:pt x="952" y="1218"/>
                    <a:pt x="952" y="1294"/>
                    <a:pt x="914" y="1370"/>
                  </a:cubicBezTo>
                  <a:cubicBezTo>
                    <a:pt x="914" y="1370"/>
                    <a:pt x="914" y="1408"/>
                    <a:pt x="914" y="1408"/>
                  </a:cubicBezTo>
                  <a:lnTo>
                    <a:pt x="799" y="1408"/>
                  </a:lnTo>
                  <a:cubicBezTo>
                    <a:pt x="647" y="1446"/>
                    <a:pt x="533" y="1446"/>
                    <a:pt x="381" y="1446"/>
                  </a:cubicBezTo>
                  <a:lnTo>
                    <a:pt x="267" y="1446"/>
                  </a:lnTo>
                  <a:cubicBezTo>
                    <a:pt x="191" y="1446"/>
                    <a:pt x="153" y="1484"/>
                    <a:pt x="77" y="1522"/>
                  </a:cubicBezTo>
                  <a:cubicBezTo>
                    <a:pt x="1" y="1560"/>
                    <a:pt x="39" y="1713"/>
                    <a:pt x="115" y="1789"/>
                  </a:cubicBezTo>
                  <a:cubicBezTo>
                    <a:pt x="191" y="1865"/>
                    <a:pt x="305" y="1941"/>
                    <a:pt x="419" y="1979"/>
                  </a:cubicBezTo>
                  <a:cubicBezTo>
                    <a:pt x="457" y="1979"/>
                    <a:pt x="533" y="2017"/>
                    <a:pt x="609" y="2017"/>
                  </a:cubicBezTo>
                  <a:cubicBezTo>
                    <a:pt x="685" y="2017"/>
                    <a:pt x="761" y="2017"/>
                    <a:pt x="838" y="2055"/>
                  </a:cubicBezTo>
                  <a:cubicBezTo>
                    <a:pt x="799" y="2169"/>
                    <a:pt x="723" y="2283"/>
                    <a:pt x="723" y="2397"/>
                  </a:cubicBezTo>
                  <a:cubicBezTo>
                    <a:pt x="685" y="2512"/>
                    <a:pt x="647" y="2626"/>
                    <a:pt x="647" y="2778"/>
                  </a:cubicBezTo>
                  <a:cubicBezTo>
                    <a:pt x="647" y="2816"/>
                    <a:pt x="685" y="2854"/>
                    <a:pt x="723" y="2892"/>
                  </a:cubicBezTo>
                  <a:cubicBezTo>
                    <a:pt x="761" y="2892"/>
                    <a:pt x="799" y="2892"/>
                    <a:pt x="838" y="2854"/>
                  </a:cubicBezTo>
                  <a:cubicBezTo>
                    <a:pt x="952" y="2778"/>
                    <a:pt x="1028" y="2740"/>
                    <a:pt x="1104" y="2664"/>
                  </a:cubicBezTo>
                  <a:cubicBezTo>
                    <a:pt x="1218" y="2550"/>
                    <a:pt x="1294" y="2474"/>
                    <a:pt x="1370" y="2397"/>
                  </a:cubicBezTo>
                  <a:cubicBezTo>
                    <a:pt x="1408" y="2359"/>
                    <a:pt x="1418" y="2350"/>
                    <a:pt x="1422" y="2350"/>
                  </a:cubicBezTo>
                  <a:cubicBezTo>
                    <a:pt x="1427" y="2350"/>
                    <a:pt x="1427" y="2359"/>
                    <a:pt x="1446" y="2359"/>
                  </a:cubicBezTo>
                  <a:cubicBezTo>
                    <a:pt x="1446" y="2359"/>
                    <a:pt x="1484" y="2397"/>
                    <a:pt x="1484" y="2435"/>
                  </a:cubicBezTo>
                  <a:cubicBezTo>
                    <a:pt x="1522" y="2512"/>
                    <a:pt x="1560" y="2550"/>
                    <a:pt x="1598" y="2588"/>
                  </a:cubicBezTo>
                  <a:cubicBezTo>
                    <a:pt x="1675" y="2702"/>
                    <a:pt x="1713" y="2778"/>
                    <a:pt x="1789" y="2816"/>
                  </a:cubicBezTo>
                  <a:cubicBezTo>
                    <a:pt x="1827" y="2892"/>
                    <a:pt x="1865" y="2892"/>
                    <a:pt x="1903" y="2892"/>
                  </a:cubicBezTo>
                  <a:cubicBezTo>
                    <a:pt x="1979" y="2892"/>
                    <a:pt x="2017" y="2854"/>
                    <a:pt x="2017" y="2778"/>
                  </a:cubicBezTo>
                  <a:cubicBezTo>
                    <a:pt x="2017" y="2664"/>
                    <a:pt x="2017" y="2550"/>
                    <a:pt x="2017" y="2435"/>
                  </a:cubicBezTo>
                  <a:cubicBezTo>
                    <a:pt x="2017" y="2321"/>
                    <a:pt x="1979" y="2169"/>
                    <a:pt x="1979" y="2055"/>
                  </a:cubicBezTo>
                  <a:cubicBezTo>
                    <a:pt x="1979" y="1979"/>
                    <a:pt x="1941" y="1941"/>
                    <a:pt x="1903" y="1903"/>
                  </a:cubicBezTo>
                  <a:quadBezTo>
                    <a:pt x="1903" y="1865"/>
                    <a:pt x="1903" y="1827"/>
                  </a:quadBezTo>
                  <a:cubicBezTo>
                    <a:pt x="1941" y="1827"/>
                    <a:pt x="1941" y="1789"/>
                    <a:pt x="1979" y="1789"/>
                  </a:cubicBezTo>
                  <a:cubicBezTo>
                    <a:pt x="2017" y="1713"/>
                    <a:pt x="2093" y="1675"/>
                    <a:pt x="2169" y="1637"/>
                  </a:cubicBezTo>
                  <a:lnTo>
                    <a:pt x="2321" y="1522"/>
                  </a:lnTo>
                  <a:cubicBezTo>
                    <a:pt x="2397" y="1446"/>
                    <a:pt x="2511" y="1332"/>
                    <a:pt x="2511" y="1218"/>
                  </a:cubicBezTo>
                  <a:cubicBezTo>
                    <a:pt x="2511" y="1104"/>
                    <a:pt x="2359" y="1104"/>
                    <a:pt x="2283" y="1104"/>
                  </a:cubicBezTo>
                  <a:cubicBezTo>
                    <a:pt x="2169" y="1104"/>
                    <a:pt x="2055" y="1104"/>
                    <a:pt x="1941" y="1142"/>
                  </a:cubicBezTo>
                  <a:cubicBezTo>
                    <a:pt x="1865" y="1142"/>
                    <a:pt x="1789" y="1142"/>
                    <a:pt x="1751" y="1180"/>
                  </a:cubicBezTo>
                  <a:lnTo>
                    <a:pt x="1598" y="1180"/>
                  </a:lnTo>
                  <a:quadBezTo>
                    <a:pt x="1598" y="1142"/>
                    <a:pt x="1598" y="1104"/>
                  </a:quadBezTo>
                  <a:cubicBezTo>
                    <a:pt x="1598" y="990"/>
                    <a:pt x="1598" y="838"/>
                    <a:pt x="1598" y="723"/>
                  </a:cubicBezTo>
                  <a:cubicBezTo>
                    <a:pt x="1560" y="571"/>
                    <a:pt x="1560" y="457"/>
                    <a:pt x="1522" y="343"/>
                  </a:cubicBezTo>
                  <a:cubicBezTo>
                    <a:pt x="1522" y="229"/>
                    <a:pt x="1484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482550" y="1801750"/>
              <a:ext cx="67550" cy="65400"/>
            </a:xfrm>
            <a:custGeom>
              <a:avLst/>
              <a:gdLst/>
              <a:rect l="l" t="t" r="r" b="b"/>
              <a:pathLst>
                <a:path w="2702" h="2616" extrusionOk="0">
                  <a:moveTo>
                    <a:pt x="1750" y="0"/>
                  </a:moveTo>
                  <a:cubicBezTo>
                    <a:pt x="1636" y="39"/>
                    <a:pt x="1598" y="77"/>
                    <a:pt x="1522" y="115"/>
                  </a:cubicBezTo>
                  <a:cubicBezTo>
                    <a:pt x="1446" y="191"/>
                    <a:pt x="1408" y="267"/>
                    <a:pt x="1332" y="343"/>
                  </a:cubicBezTo>
                  <a:cubicBezTo>
                    <a:pt x="1256" y="457"/>
                    <a:pt x="1180" y="571"/>
                    <a:pt x="1142" y="685"/>
                  </a:cubicBezTo>
                  <a:lnTo>
                    <a:pt x="1104" y="761"/>
                  </a:lnTo>
                  <a:lnTo>
                    <a:pt x="1104" y="799"/>
                  </a:lnTo>
                  <a:lnTo>
                    <a:pt x="1066" y="799"/>
                  </a:lnTo>
                  <a:lnTo>
                    <a:pt x="951" y="875"/>
                  </a:lnTo>
                  <a:cubicBezTo>
                    <a:pt x="799" y="914"/>
                    <a:pt x="685" y="952"/>
                    <a:pt x="533" y="1028"/>
                  </a:cubicBezTo>
                  <a:lnTo>
                    <a:pt x="343" y="1104"/>
                  </a:lnTo>
                  <a:cubicBezTo>
                    <a:pt x="267" y="1142"/>
                    <a:pt x="153" y="1218"/>
                    <a:pt x="76" y="1256"/>
                  </a:cubicBezTo>
                  <a:cubicBezTo>
                    <a:pt x="0" y="1294"/>
                    <a:pt x="0" y="1408"/>
                    <a:pt x="76" y="1484"/>
                  </a:cubicBezTo>
                  <a:cubicBezTo>
                    <a:pt x="114" y="1484"/>
                    <a:pt x="153" y="1522"/>
                    <a:pt x="191" y="1522"/>
                  </a:cubicBezTo>
                  <a:cubicBezTo>
                    <a:pt x="305" y="1598"/>
                    <a:pt x="381" y="1636"/>
                    <a:pt x="495" y="1674"/>
                  </a:cubicBezTo>
                  <a:lnTo>
                    <a:pt x="647" y="1712"/>
                  </a:lnTo>
                  <a:cubicBezTo>
                    <a:pt x="647" y="1712"/>
                    <a:pt x="723" y="1750"/>
                    <a:pt x="723" y="1789"/>
                  </a:cubicBezTo>
                  <a:cubicBezTo>
                    <a:pt x="723" y="1789"/>
                    <a:pt x="685" y="1865"/>
                    <a:pt x="685" y="1903"/>
                  </a:cubicBezTo>
                  <a:lnTo>
                    <a:pt x="647" y="1979"/>
                  </a:lnTo>
                  <a:cubicBezTo>
                    <a:pt x="647" y="2131"/>
                    <a:pt x="571" y="2245"/>
                    <a:pt x="533" y="2359"/>
                  </a:cubicBezTo>
                  <a:cubicBezTo>
                    <a:pt x="495" y="2435"/>
                    <a:pt x="419" y="2549"/>
                    <a:pt x="495" y="2587"/>
                  </a:cubicBezTo>
                  <a:cubicBezTo>
                    <a:pt x="514" y="2606"/>
                    <a:pt x="533" y="2616"/>
                    <a:pt x="552" y="2616"/>
                  </a:cubicBezTo>
                  <a:cubicBezTo>
                    <a:pt x="571" y="2616"/>
                    <a:pt x="590" y="2606"/>
                    <a:pt x="609" y="2587"/>
                  </a:cubicBezTo>
                  <a:lnTo>
                    <a:pt x="647" y="2587"/>
                  </a:lnTo>
                  <a:quadBezTo>
                    <a:pt x="647" y="2549"/>
                    <a:pt x="685" y="2511"/>
                  </a:quadBezTo>
                  <a:cubicBezTo>
                    <a:pt x="685" y="2511"/>
                    <a:pt x="799" y="2473"/>
                    <a:pt x="837" y="2435"/>
                  </a:cubicBezTo>
                  <a:cubicBezTo>
                    <a:pt x="913" y="2359"/>
                    <a:pt x="990" y="2321"/>
                    <a:pt x="1066" y="2245"/>
                  </a:cubicBezTo>
                  <a:lnTo>
                    <a:pt x="1218" y="2131"/>
                  </a:lnTo>
                  <a:lnTo>
                    <a:pt x="1256" y="2093"/>
                  </a:lnTo>
                  <a:cubicBezTo>
                    <a:pt x="1256" y="2093"/>
                    <a:pt x="1294" y="2017"/>
                    <a:pt x="1294" y="2017"/>
                  </a:cubicBezTo>
                  <a:cubicBezTo>
                    <a:pt x="1332" y="2017"/>
                    <a:pt x="1370" y="2017"/>
                    <a:pt x="1370" y="2055"/>
                  </a:cubicBezTo>
                  <a:lnTo>
                    <a:pt x="1484" y="2093"/>
                  </a:lnTo>
                  <a:cubicBezTo>
                    <a:pt x="1598" y="2169"/>
                    <a:pt x="1750" y="2283"/>
                    <a:pt x="1903" y="2321"/>
                  </a:cubicBezTo>
                  <a:cubicBezTo>
                    <a:pt x="1984" y="2362"/>
                    <a:pt x="2109" y="2403"/>
                    <a:pt x="2213" y="2403"/>
                  </a:cubicBezTo>
                  <a:cubicBezTo>
                    <a:pt x="2304" y="2403"/>
                    <a:pt x="2379" y="2372"/>
                    <a:pt x="2397" y="2283"/>
                  </a:cubicBezTo>
                  <a:cubicBezTo>
                    <a:pt x="2397" y="2207"/>
                    <a:pt x="2397" y="2131"/>
                    <a:pt x="2397" y="2093"/>
                  </a:cubicBezTo>
                  <a:cubicBezTo>
                    <a:pt x="2397" y="2017"/>
                    <a:pt x="2359" y="1979"/>
                    <a:pt x="2359" y="1903"/>
                  </a:cubicBezTo>
                  <a:cubicBezTo>
                    <a:pt x="2321" y="1750"/>
                    <a:pt x="2283" y="1598"/>
                    <a:pt x="2283" y="1446"/>
                  </a:cubicBezTo>
                  <a:lnTo>
                    <a:pt x="2245" y="1294"/>
                  </a:lnTo>
                  <a:cubicBezTo>
                    <a:pt x="2245" y="1256"/>
                    <a:pt x="2207" y="1218"/>
                    <a:pt x="2245" y="1180"/>
                  </a:cubicBezTo>
                  <a:cubicBezTo>
                    <a:pt x="2283" y="1180"/>
                    <a:pt x="2245" y="1180"/>
                    <a:pt x="2283" y="1142"/>
                  </a:cubicBezTo>
                  <a:lnTo>
                    <a:pt x="2321" y="1142"/>
                  </a:lnTo>
                  <a:lnTo>
                    <a:pt x="2397" y="1028"/>
                  </a:lnTo>
                  <a:lnTo>
                    <a:pt x="2549" y="914"/>
                  </a:lnTo>
                  <a:cubicBezTo>
                    <a:pt x="2587" y="837"/>
                    <a:pt x="2701" y="761"/>
                    <a:pt x="2663" y="647"/>
                  </a:cubicBezTo>
                  <a:cubicBezTo>
                    <a:pt x="2663" y="575"/>
                    <a:pt x="2556" y="548"/>
                    <a:pt x="2449" y="548"/>
                  </a:cubicBezTo>
                  <a:cubicBezTo>
                    <a:pt x="2387" y="548"/>
                    <a:pt x="2325" y="557"/>
                    <a:pt x="2283" y="571"/>
                  </a:cubicBezTo>
                  <a:lnTo>
                    <a:pt x="2093" y="571"/>
                  </a:lnTo>
                  <a:cubicBezTo>
                    <a:pt x="2055" y="495"/>
                    <a:pt x="2055" y="381"/>
                    <a:pt x="2017" y="267"/>
                  </a:cubicBezTo>
                  <a:cubicBezTo>
                    <a:pt x="1941" y="153"/>
                    <a:pt x="186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1465050" y="1801750"/>
              <a:ext cx="68500" cy="65400"/>
            </a:xfrm>
            <a:custGeom>
              <a:avLst/>
              <a:gdLst/>
              <a:rect l="l" t="t" r="r" b="b"/>
              <a:pathLst>
                <a:path w="2740" h="2616" extrusionOk="0">
                  <a:moveTo>
                    <a:pt x="1788" y="0"/>
                  </a:moveTo>
                  <a:cubicBezTo>
                    <a:pt x="1636" y="0"/>
                    <a:pt x="1636" y="77"/>
                    <a:pt x="1560" y="115"/>
                  </a:cubicBezTo>
                  <a:cubicBezTo>
                    <a:pt x="1484" y="191"/>
                    <a:pt x="1446" y="267"/>
                    <a:pt x="1370" y="343"/>
                  </a:cubicBezTo>
                  <a:cubicBezTo>
                    <a:pt x="1294" y="457"/>
                    <a:pt x="1255" y="571"/>
                    <a:pt x="1179" y="685"/>
                  </a:cubicBezTo>
                  <a:lnTo>
                    <a:pt x="1141" y="761"/>
                  </a:lnTo>
                  <a:lnTo>
                    <a:pt x="1141" y="799"/>
                  </a:lnTo>
                  <a:lnTo>
                    <a:pt x="1103" y="799"/>
                  </a:lnTo>
                  <a:lnTo>
                    <a:pt x="989" y="875"/>
                  </a:lnTo>
                  <a:cubicBezTo>
                    <a:pt x="875" y="914"/>
                    <a:pt x="723" y="952"/>
                    <a:pt x="609" y="1028"/>
                  </a:cubicBezTo>
                  <a:lnTo>
                    <a:pt x="380" y="1104"/>
                  </a:lnTo>
                  <a:cubicBezTo>
                    <a:pt x="266" y="1142"/>
                    <a:pt x="190" y="1180"/>
                    <a:pt x="114" y="1256"/>
                  </a:cubicBezTo>
                  <a:cubicBezTo>
                    <a:pt x="0" y="1294"/>
                    <a:pt x="0" y="1408"/>
                    <a:pt x="114" y="1484"/>
                  </a:cubicBezTo>
                  <a:cubicBezTo>
                    <a:pt x="152" y="1484"/>
                    <a:pt x="190" y="1522"/>
                    <a:pt x="228" y="1522"/>
                  </a:cubicBezTo>
                  <a:cubicBezTo>
                    <a:pt x="304" y="1598"/>
                    <a:pt x="419" y="1636"/>
                    <a:pt x="533" y="1674"/>
                  </a:cubicBezTo>
                  <a:lnTo>
                    <a:pt x="685" y="1712"/>
                  </a:lnTo>
                  <a:cubicBezTo>
                    <a:pt x="685" y="1712"/>
                    <a:pt x="761" y="1750"/>
                    <a:pt x="761" y="1789"/>
                  </a:cubicBezTo>
                  <a:cubicBezTo>
                    <a:pt x="761" y="1789"/>
                    <a:pt x="723" y="1865"/>
                    <a:pt x="723" y="1903"/>
                  </a:cubicBezTo>
                  <a:lnTo>
                    <a:pt x="723" y="1979"/>
                  </a:lnTo>
                  <a:cubicBezTo>
                    <a:pt x="685" y="2093"/>
                    <a:pt x="647" y="2245"/>
                    <a:pt x="609" y="2359"/>
                  </a:cubicBezTo>
                  <a:cubicBezTo>
                    <a:pt x="571" y="2435"/>
                    <a:pt x="495" y="2549"/>
                    <a:pt x="571" y="2587"/>
                  </a:cubicBezTo>
                  <a:cubicBezTo>
                    <a:pt x="571" y="2606"/>
                    <a:pt x="580" y="2616"/>
                    <a:pt x="594" y="2616"/>
                  </a:cubicBezTo>
                  <a:cubicBezTo>
                    <a:pt x="609" y="2616"/>
                    <a:pt x="628" y="2606"/>
                    <a:pt x="647" y="2587"/>
                  </a:cubicBezTo>
                  <a:lnTo>
                    <a:pt x="685" y="2587"/>
                  </a:lnTo>
                  <a:cubicBezTo>
                    <a:pt x="685" y="2587"/>
                    <a:pt x="723" y="2549"/>
                    <a:pt x="723" y="2511"/>
                  </a:cubicBezTo>
                  <a:cubicBezTo>
                    <a:pt x="761" y="2511"/>
                    <a:pt x="837" y="2473"/>
                    <a:pt x="875" y="2435"/>
                  </a:cubicBezTo>
                  <a:cubicBezTo>
                    <a:pt x="989" y="2359"/>
                    <a:pt x="1065" y="2283"/>
                    <a:pt x="1141" y="2245"/>
                  </a:cubicBezTo>
                  <a:lnTo>
                    <a:pt x="1255" y="2131"/>
                  </a:lnTo>
                  <a:lnTo>
                    <a:pt x="1332" y="2093"/>
                  </a:lnTo>
                  <a:cubicBezTo>
                    <a:pt x="1332" y="2093"/>
                    <a:pt x="1370" y="2017"/>
                    <a:pt x="1370" y="2017"/>
                  </a:cubicBezTo>
                  <a:cubicBezTo>
                    <a:pt x="1370" y="2017"/>
                    <a:pt x="1408" y="2017"/>
                    <a:pt x="1446" y="2055"/>
                  </a:cubicBezTo>
                  <a:lnTo>
                    <a:pt x="1522" y="2093"/>
                  </a:lnTo>
                  <a:cubicBezTo>
                    <a:pt x="1674" y="2207"/>
                    <a:pt x="1826" y="2245"/>
                    <a:pt x="1978" y="2321"/>
                  </a:cubicBezTo>
                  <a:cubicBezTo>
                    <a:pt x="2039" y="2362"/>
                    <a:pt x="2155" y="2403"/>
                    <a:pt x="2255" y="2403"/>
                  </a:cubicBezTo>
                  <a:cubicBezTo>
                    <a:pt x="2342" y="2403"/>
                    <a:pt x="2417" y="2372"/>
                    <a:pt x="2435" y="2283"/>
                  </a:cubicBezTo>
                  <a:cubicBezTo>
                    <a:pt x="2473" y="2207"/>
                    <a:pt x="2473" y="2131"/>
                    <a:pt x="2435" y="2093"/>
                  </a:cubicBezTo>
                  <a:lnTo>
                    <a:pt x="2435" y="1903"/>
                  </a:lnTo>
                  <a:cubicBezTo>
                    <a:pt x="2397" y="1750"/>
                    <a:pt x="2359" y="1598"/>
                    <a:pt x="2321" y="1446"/>
                  </a:cubicBezTo>
                  <a:lnTo>
                    <a:pt x="2283" y="1294"/>
                  </a:lnTo>
                  <a:cubicBezTo>
                    <a:pt x="2283" y="1256"/>
                    <a:pt x="2283" y="1218"/>
                    <a:pt x="2283" y="1180"/>
                  </a:cubicBezTo>
                  <a:quadBezTo>
                    <a:pt x="2283" y="1180"/>
                    <a:pt x="2321" y="1142"/>
                  </a:quadBezTo>
                  <a:lnTo>
                    <a:pt x="2359" y="1142"/>
                  </a:lnTo>
                  <a:lnTo>
                    <a:pt x="2435" y="1028"/>
                  </a:lnTo>
                  <a:lnTo>
                    <a:pt x="2587" y="914"/>
                  </a:lnTo>
                  <a:cubicBezTo>
                    <a:pt x="2625" y="837"/>
                    <a:pt x="2739" y="761"/>
                    <a:pt x="2701" y="647"/>
                  </a:cubicBezTo>
                  <a:cubicBezTo>
                    <a:pt x="2701" y="575"/>
                    <a:pt x="2594" y="548"/>
                    <a:pt x="2487" y="548"/>
                  </a:cubicBezTo>
                  <a:cubicBezTo>
                    <a:pt x="2425" y="548"/>
                    <a:pt x="2362" y="557"/>
                    <a:pt x="2321" y="571"/>
                  </a:cubicBezTo>
                  <a:lnTo>
                    <a:pt x="2130" y="571"/>
                  </a:lnTo>
                  <a:cubicBezTo>
                    <a:pt x="2130" y="495"/>
                    <a:pt x="2092" y="381"/>
                    <a:pt x="2054" y="267"/>
                  </a:cubicBezTo>
                  <a:cubicBezTo>
                    <a:pt x="2016" y="153"/>
                    <a:pt x="1902" y="0"/>
                    <a:pt x="1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383625" y="1472275"/>
              <a:ext cx="64700" cy="71000"/>
            </a:xfrm>
            <a:custGeom>
              <a:avLst/>
              <a:gdLst/>
              <a:rect l="l" t="t" r="r" b="b"/>
              <a:pathLst>
                <a:path w="2588" h="2840" extrusionOk="0">
                  <a:moveTo>
                    <a:pt x="1641" y="0"/>
                  </a:moveTo>
                  <a:cubicBezTo>
                    <a:pt x="1614" y="0"/>
                    <a:pt x="1587" y="27"/>
                    <a:pt x="1561" y="54"/>
                  </a:cubicBezTo>
                  <a:cubicBezTo>
                    <a:pt x="1561" y="54"/>
                    <a:pt x="1561" y="92"/>
                    <a:pt x="1561" y="92"/>
                  </a:cubicBezTo>
                  <a:cubicBezTo>
                    <a:pt x="1561" y="92"/>
                    <a:pt x="1561" y="130"/>
                    <a:pt x="1561" y="130"/>
                  </a:cubicBezTo>
                  <a:cubicBezTo>
                    <a:pt x="1523" y="168"/>
                    <a:pt x="1484" y="244"/>
                    <a:pt x="1446" y="282"/>
                  </a:cubicBezTo>
                  <a:cubicBezTo>
                    <a:pt x="1370" y="397"/>
                    <a:pt x="1332" y="473"/>
                    <a:pt x="1294" y="549"/>
                  </a:cubicBezTo>
                  <a:cubicBezTo>
                    <a:pt x="1256" y="625"/>
                    <a:pt x="1218" y="663"/>
                    <a:pt x="1218" y="701"/>
                  </a:cubicBezTo>
                  <a:lnTo>
                    <a:pt x="1180" y="777"/>
                  </a:lnTo>
                  <a:cubicBezTo>
                    <a:pt x="1180" y="777"/>
                    <a:pt x="1180" y="815"/>
                    <a:pt x="1142" y="853"/>
                  </a:cubicBezTo>
                  <a:lnTo>
                    <a:pt x="952" y="853"/>
                  </a:lnTo>
                  <a:cubicBezTo>
                    <a:pt x="800" y="853"/>
                    <a:pt x="609" y="777"/>
                    <a:pt x="495" y="777"/>
                  </a:cubicBezTo>
                  <a:cubicBezTo>
                    <a:pt x="343" y="777"/>
                    <a:pt x="1" y="777"/>
                    <a:pt x="39" y="1005"/>
                  </a:cubicBezTo>
                  <a:cubicBezTo>
                    <a:pt x="77" y="1081"/>
                    <a:pt x="115" y="1119"/>
                    <a:pt x="115" y="1196"/>
                  </a:cubicBezTo>
                  <a:lnTo>
                    <a:pt x="229" y="1348"/>
                  </a:lnTo>
                  <a:cubicBezTo>
                    <a:pt x="305" y="1462"/>
                    <a:pt x="381" y="1614"/>
                    <a:pt x="457" y="1728"/>
                  </a:cubicBezTo>
                  <a:lnTo>
                    <a:pt x="533" y="1842"/>
                  </a:lnTo>
                  <a:cubicBezTo>
                    <a:pt x="533" y="1880"/>
                    <a:pt x="609" y="1918"/>
                    <a:pt x="609" y="1956"/>
                  </a:cubicBezTo>
                  <a:cubicBezTo>
                    <a:pt x="609" y="1956"/>
                    <a:pt x="576" y="1940"/>
                    <a:pt x="553" y="1940"/>
                  </a:cubicBezTo>
                  <a:cubicBezTo>
                    <a:pt x="542" y="1940"/>
                    <a:pt x="533" y="1944"/>
                    <a:pt x="533" y="1956"/>
                  </a:cubicBezTo>
                  <a:lnTo>
                    <a:pt x="495" y="1994"/>
                  </a:lnTo>
                  <a:lnTo>
                    <a:pt x="419" y="2109"/>
                  </a:lnTo>
                  <a:cubicBezTo>
                    <a:pt x="419" y="2147"/>
                    <a:pt x="381" y="2223"/>
                    <a:pt x="343" y="2299"/>
                  </a:cubicBezTo>
                  <a:cubicBezTo>
                    <a:pt x="343" y="2337"/>
                    <a:pt x="267" y="2489"/>
                    <a:pt x="305" y="2565"/>
                  </a:cubicBezTo>
                  <a:cubicBezTo>
                    <a:pt x="329" y="2601"/>
                    <a:pt x="372" y="2615"/>
                    <a:pt x="423" y="2615"/>
                  </a:cubicBezTo>
                  <a:cubicBezTo>
                    <a:pt x="531" y="2615"/>
                    <a:pt x="672" y="2553"/>
                    <a:pt x="724" y="2527"/>
                  </a:cubicBezTo>
                  <a:lnTo>
                    <a:pt x="876" y="2413"/>
                  </a:lnTo>
                  <a:cubicBezTo>
                    <a:pt x="952" y="2527"/>
                    <a:pt x="990" y="2603"/>
                    <a:pt x="1066" y="2679"/>
                  </a:cubicBezTo>
                  <a:cubicBezTo>
                    <a:pt x="1132" y="2745"/>
                    <a:pt x="1254" y="2839"/>
                    <a:pt x="1384" y="2839"/>
                  </a:cubicBezTo>
                  <a:cubicBezTo>
                    <a:pt x="1405" y="2839"/>
                    <a:pt x="1426" y="2837"/>
                    <a:pt x="1446" y="2831"/>
                  </a:cubicBezTo>
                  <a:cubicBezTo>
                    <a:pt x="1561" y="2793"/>
                    <a:pt x="1523" y="2717"/>
                    <a:pt x="1561" y="2641"/>
                  </a:cubicBezTo>
                  <a:cubicBezTo>
                    <a:pt x="1599" y="2565"/>
                    <a:pt x="1637" y="2451"/>
                    <a:pt x="1675" y="2375"/>
                  </a:cubicBezTo>
                  <a:cubicBezTo>
                    <a:pt x="1713" y="2223"/>
                    <a:pt x="1713" y="2109"/>
                    <a:pt x="1751" y="1994"/>
                  </a:cubicBezTo>
                  <a:cubicBezTo>
                    <a:pt x="1751" y="1956"/>
                    <a:pt x="1751" y="1918"/>
                    <a:pt x="1751" y="1918"/>
                  </a:cubicBezTo>
                  <a:cubicBezTo>
                    <a:pt x="1713" y="1918"/>
                    <a:pt x="1713" y="1880"/>
                    <a:pt x="1751" y="1880"/>
                  </a:cubicBezTo>
                  <a:quadBezTo>
                    <a:pt x="1751" y="1842"/>
                    <a:pt x="1789" y="1842"/>
                  </a:quadBezTo>
                  <a:lnTo>
                    <a:pt x="1865" y="1728"/>
                  </a:lnTo>
                  <a:cubicBezTo>
                    <a:pt x="1979" y="1652"/>
                    <a:pt x="2055" y="1538"/>
                    <a:pt x="2169" y="1462"/>
                  </a:cubicBezTo>
                  <a:lnTo>
                    <a:pt x="2321" y="1310"/>
                  </a:lnTo>
                  <a:cubicBezTo>
                    <a:pt x="2398" y="1234"/>
                    <a:pt x="2474" y="1158"/>
                    <a:pt x="2550" y="1043"/>
                  </a:cubicBezTo>
                  <a:cubicBezTo>
                    <a:pt x="2588" y="967"/>
                    <a:pt x="2550" y="891"/>
                    <a:pt x="2436" y="853"/>
                  </a:cubicBezTo>
                  <a:lnTo>
                    <a:pt x="1827" y="853"/>
                  </a:lnTo>
                  <a:cubicBezTo>
                    <a:pt x="1808" y="872"/>
                    <a:pt x="1789" y="882"/>
                    <a:pt x="1770" y="882"/>
                  </a:cubicBezTo>
                  <a:cubicBezTo>
                    <a:pt x="1751" y="882"/>
                    <a:pt x="1732" y="872"/>
                    <a:pt x="1713" y="853"/>
                  </a:cubicBezTo>
                  <a:cubicBezTo>
                    <a:pt x="1713" y="815"/>
                    <a:pt x="1713" y="777"/>
                    <a:pt x="1713" y="739"/>
                  </a:cubicBezTo>
                  <a:lnTo>
                    <a:pt x="1713" y="663"/>
                  </a:lnTo>
                  <a:cubicBezTo>
                    <a:pt x="1713" y="511"/>
                    <a:pt x="1713" y="359"/>
                    <a:pt x="1713" y="244"/>
                  </a:cubicBezTo>
                  <a:cubicBezTo>
                    <a:pt x="1713" y="168"/>
                    <a:pt x="1751" y="16"/>
                    <a:pt x="1675" y="16"/>
                  </a:cubicBezTo>
                  <a:cubicBezTo>
                    <a:pt x="1664" y="5"/>
                    <a:pt x="1652" y="0"/>
                    <a:pt x="1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1190175" y="1954875"/>
              <a:ext cx="77050" cy="86775"/>
            </a:xfrm>
            <a:custGeom>
              <a:avLst/>
              <a:gdLst/>
              <a:rect l="l" t="t" r="r" b="b"/>
              <a:pathLst>
                <a:path w="3082" h="3471" extrusionOk="0">
                  <a:moveTo>
                    <a:pt x="1408" y="1"/>
                  </a:moveTo>
                  <a:cubicBezTo>
                    <a:pt x="1294" y="1"/>
                    <a:pt x="1180" y="77"/>
                    <a:pt x="1142" y="191"/>
                  </a:cubicBezTo>
                  <a:cubicBezTo>
                    <a:pt x="1065" y="267"/>
                    <a:pt x="1027" y="381"/>
                    <a:pt x="989" y="495"/>
                  </a:cubicBezTo>
                  <a:cubicBezTo>
                    <a:pt x="951" y="609"/>
                    <a:pt x="913" y="723"/>
                    <a:pt x="875" y="838"/>
                  </a:cubicBezTo>
                  <a:lnTo>
                    <a:pt x="875" y="952"/>
                  </a:lnTo>
                  <a:quadBezTo>
                    <a:pt x="875" y="952"/>
                    <a:pt x="875" y="990"/>
                  </a:quadBezTo>
                  <a:cubicBezTo>
                    <a:pt x="761" y="1028"/>
                    <a:pt x="647" y="1066"/>
                    <a:pt x="571" y="1142"/>
                  </a:cubicBezTo>
                  <a:cubicBezTo>
                    <a:pt x="457" y="1180"/>
                    <a:pt x="343" y="1256"/>
                    <a:pt x="267" y="1294"/>
                  </a:cubicBezTo>
                  <a:cubicBezTo>
                    <a:pt x="190" y="1370"/>
                    <a:pt x="114" y="1446"/>
                    <a:pt x="38" y="1560"/>
                  </a:cubicBezTo>
                  <a:cubicBezTo>
                    <a:pt x="0" y="1675"/>
                    <a:pt x="0" y="1751"/>
                    <a:pt x="38" y="1865"/>
                  </a:cubicBezTo>
                  <a:cubicBezTo>
                    <a:pt x="114" y="1941"/>
                    <a:pt x="152" y="2017"/>
                    <a:pt x="229" y="2055"/>
                  </a:cubicBezTo>
                  <a:cubicBezTo>
                    <a:pt x="343" y="2131"/>
                    <a:pt x="419" y="2207"/>
                    <a:pt x="533" y="2245"/>
                  </a:cubicBezTo>
                  <a:lnTo>
                    <a:pt x="571" y="2245"/>
                  </a:lnTo>
                  <a:cubicBezTo>
                    <a:pt x="609" y="2245"/>
                    <a:pt x="571" y="2245"/>
                    <a:pt x="609" y="2283"/>
                  </a:cubicBezTo>
                  <a:cubicBezTo>
                    <a:pt x="609" y="2321"/>
                    <a:pt x="609" y="2359"/>
                    <a:pt x="609" y="2359"/>
                  </a:cubicBezTo>
                  <a:lnTo>
                    <a:pt x="609" y="2550"/>
                  </a:lnTo>
                  <a:cubicBezTo>
                    <a:pt x="571" y="2778"/>
                    <a:pt x="609" y="3044"/>
                    <a:pt x="647" y="3272"/>
                  </a:cubicBezTo>
                  <a:cubicBezTo>
                    <a:pt x="647" y="3371"/>
                    <a:pt x="704" y="3470"/>
                    <a:pt x="793" y="3470"/>
                  </a:cubicBezTo>
                  <a:cubicBezTo>
                    <a:pt x="807" y="3470"/>
                    <a:pt x="822" y="3468"/>
                    <a:pt x="837" y="3463"/>
                  </a:cubicBezTo>
                  <a:cubicBezTo>
                    <a:pt x="913" y="3425"/>
                    <a:pt x="989" y="3348"/>
                    <a:pt x="1065" y="3310"/>
                  </a:cubicBezTo>
                  <a:cubicBezTo>
                    <a:pt x="1218" y="3158"/>
                    <a:pt x="1370" y="3006"/>
                    <a:pt x="1484" y="2854"/>
                  </a:cubicBezTo>
                  <a:lnTo>
                    <a:pt x="1522" y="2778"/>
                  </a:lnTo>
                  <a:lnTo>
                    <a:pt x="1598" y="2778"/>
                  </a:lnTo>
                  <a:lnTo>
                    <a:pt x="1788" y="2854"/>
                  </a:lnTo>
                  <a:cubicBezTo>
                    <a:pt x="2017" y="2930"/>
                    <a:pt x="2207" y="2968"/>
                    <a:pt x="2435" y="2968"/>
                  </a:cubicBezTo>
                  <a:cubicBezTo>
                    <a:pt x="2492" y="2987"/>
                    <a:pt x="2549" y="2997"/>
                    <a:pt x="2602" y="2997"/>
                  </a:cubicBezTo>
                  <a:cubicBezTo>
                    <a:pt x="2654" y="2997"/>
                    <a:pt x="2701" y="2987"/>
                    <a:pt x="2739" y="2968"/>
                  </a:cubicBezTo>
                  <a:cubicBezTo>
                    <a:pt x="2854" y="2968"/>
                    <a:pt x="2968" y="2930"/>
                    <a:pt x="3044" y="2854"/>
                  </a:cubicBezTo>
                  <a:cubicBezTo>
                    <a:pt x="3044" y="2778"/>
                    <a:pt x="3082" y="2664"/>
                    <a:pt x="3044" y="2588"/>
                  </a:cubicBezTo>
                  <a:cubicBezTo>
                    <a:pt x="3044" y="2550"/>
                    <a:pt x="3006" y="2511"/>
                    <a:pt x="3006" y="2435"/>
                  </a:cubicBezTo>
                  <a:cubicBezTo>
                    <a:pt x="2968" y="2321"/>
                    <a:pt x="2930" y="2169"/>
                    <a:pt x="2854" y="2055"/>
                  </a:cubicBezTo>
                  <a:lnTo>
                    <a:pt x="2777" y="1865"/>
                  </a:lnTo>
                  <a:cubicBezTo>
                    <a:pt x="2777" y="1827"/>
                    <a:pt x="2739" y="1789"/>
                    <a:pt x="2739" y="1713"/>
                  </a:cubicBezTo>
                  <a:cubicBezTo>
                    <a:pt x="2701" y="1675"/>
                    <a:pt x="2739" y="1675"/>
                    <a:pt x="2701" y="1636"/>
                  </a:cubicBezTo>
                  <a:cubicBezTo>
                    <a:pt x="2701" y="1598"/>
                    <a:pt x="2663" y="1560"/>
                    <a:pt x="2663" y="1522"/>
                  </a:cubicBezTo>
                  <a:lnTo>
                    <a:pt x="2663" y="1484"/>
                  </a:lnTo>
                  <a:lnTo>
                    <a:pt x="2701" y="1446"/>
                  </a:lnTo>
                  <a:cubicBezTo>
                    <a:pt x="2739" y="1408"/>
                    <a:pt x="2739" y="1370"/>
                    <a:pt x="2777" y="1332"/>
                  </a:cubicBezTo>
                  <a:cubicBezTo>
                    <a:pt x="2816" y="1294"/>
                    <a:pt x="2854" y="1218"/>
                    <a:pt x="2892" y="1142"/>
                  </a:cubicBezTo>
                  <a:cubicBezTo>
                    <a:pt x="2968" y="952"/>
                    <a:pt x="3044" y="800"/>
                    <a:pt x="3044" y="609"/>
                  </a:cubicBezTo>
                  <a:cubicBezTo>
                    <a:pt x="3044" y="533"/>
                    <a:pt x="3044" y="419"/>
                    <a:pt x="2930" y="381"/>
                  </a:cubicBezTo>
                  <a:cubicBezTo>
                    <a:pt x="2873" y="362"/>
                    <a:pt x="2825" y="352"/>
                    <a:pt x="2777" y="352"/>
                  </a:cubicBezTo>
                  <a:cubicBezTo>
                    <a:pt x="2730" y="352"/>
                    <a:pt x="2682" y="362"/>
                    <a:pt x="2625" y="381"/>
                  </a:cubicBezTo>
                  <a:cubicBezTo>
                    <a:pt x="2473" y="419"/>
                    <a:pt x="2283" y="457"/>
                    <a:pt x="2131" y="533"/>
                  </a:cubicBezTo>
                  <a:lnTo>
                    <a:pt x="2093" y="533"/>
                  </a:lnTo>
                  <a:cubicBezTo>
                    <a:pt x="2093" y="533"/>
                    <a:pt x="2055" y="457"/>
                    <a:pt x="2055" y="457"/>
                  </a:cubicBezTo>
                  <a:cubicBezTo>
                    <a:pt x="2017" y="419"/>
                    <a:pt x="1979" y="343"/>
                    <a:pt x="1941" y="305"/>
                  </a:cubicBezTo>
                  <a:cubicBezTo>
                    <a:pt x="1864" y="229"/>
                    <a:pt x="1788" y="153"/>
                    <a:pt x="1674" y="115"/>
                  </a:cubicBezTo>
                  <a:cubicBezTo>
                    <a:pt x="1598" y="39"/>
                    <a:pt x="1484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1592475" y="1441975"/>
              <a:ext cx="89450" cy="80175"/>
            </a:xfrm>
            <a:custGeom>
              <a:avLst/>
              <a:gdLst/>
              <a:rect l="l" t="t" r="r" b="b"/>
              <a:pathLst>
                <a:path w="3578" h="3207" extrusionOk="0">
                  <a:moveTo>
                    <a:pt x="2336" y="0"/>
                  </a:moveTo>
                  <a:cubicBezTo>
                    <a:pt x="2255" y="0"/>
                    <a:pt x="2193" y="56"/>
                    <a:pt x="2131" y="87"/>
                  </a:cubicBezTo>
                  <a:lnTo>
                    <a:pt x="2017" y="125"/>
                  </a:lnTo>
                  <a:cubicBezTo>
                    <a:pt x="1865" y="201"/>
                    <a:pt x="1751" y="277"/>
                    <a:pt x="1637" y="353"/>
                  </a:cubicBezTo>
                  <a:lnTo>
                    <a:pt x="1485" y="467"/>
                  </a:lnTo>
                  <a:lnTo>
                    <a:pt x="1371" y="581"/>
                  </a:lnTo>
                  <a:lnTo>
                    <a:pt x="1294" y="619"/>
                  </a:lnTo>
                  <a:cubicBezTo>
                    <a:pt x="1256" y="658"/>
                    <a:pt x="1218" y="658"/>
                    <a:pt x="1180" y="696"/>
                  </a:cubicBezTo>
                  <a:lnTo>
                    <a:pt x="1142" y="696"/>
                  </a:lnTo>
                  <a:lnTo>
                    <a:pt x="1104" y="658"/>
                  </a:lnTo>
                  <a:lnTo>
                    <a:pt x="990" y="619"/>
                  </a:lnTo>
                  <a:cubicBezTo>
                    <a:pt x="914" y="581"/>
                    <a:pt x="838" y="581"/>
                    <a:pt x="724" y="543"/>
                  </a:cubicBezTo>
                  <a:cubicBezTo>
                    <a:pt x="648" y="524"/>
                    <a:pt x="562" y="515"/>
                    <a:pt x="472" y="515"/>
                  </a:cubicBezTo>
                  <a:cubicBezTo>
                    <a:pt x="381" y="515"/>
                    <a:pt x="286" y="524"/>
                    <a:pt x="191" y="543"/>
                  </a:cubicBezTo>
                  <a:cubicBezTo>
                    <a:pt x="115" y="543"/>
                    <a:pt x="1" y="619"/>
                    <a:pt x="1" y="734"/>
                  </a:cubicBezTo>
                  <a:cubicBezTo>
                    <a:pt x="1" y="848"/>
                    <a:pt x="39" y="924"/>
                    <a:pt x="77" y="1000"/>
                  </a:cubicBezTo>
                  <a:cubicBezTo>
                    <a:pt x="153" y="1152"/>
                    <a:pt x="267" y="1304"/>
                    <a:pt x="343" y="1494"/>
                  </a:cubicBezTo>
                  <a:cubicBezTo>
                    <a:pt x="343" y="1494"/>
                    <a:pt x="305" y="1533"/>
                    <a:pt x="305" y="1533"/>
                  </a:cubicBezTo>
                  <a:lnTo>
                    <a:pt x="191" y="1685"/>
                  </a:lnTo>
                  <a:cubicBezTo>
                    <a:pt x="115" y="1799"/>
                    <a:pt x="77" y="1875"/>
                    <a:pt x="39" y="1989"/>
                  </a:cubicBezTo>
                  <a:cubicBezTo>
                    <a:pt x="1" y="2103"/>
                    <a:pt x="1" y="2217"/>
                    <a:pt x="39" y="2293"/>
                  </a:cubicBezTo>
                  <a:cubicBezTo>
                    <a:pt x="77" y="2408"/>
                    <a:pt x="153" y="2484"/>
                    <a:pt x="267" y="2484"/>
                  </a:cubicBezTo>
                  <a:cubicBezTo>
                    <a:pt x="381" y="2522"/>
                    <a:pt x="496" y="2560"/>
                    <a:pt x="610" y="2560"/>
                  </a:cubicBezTo>
                  <a:lnTo>
                    <a:pt x="1104" y="2560"/>
                  </a:lnTo>
                  <a:lnTo>
                    <a:pt x="1332" y="2826"/>
                  </a:lnTo>
                  <a:cubicBezTo>
                    <a:pt x="1409" y="2902"/>
                    <a:pt x="1485" y="2978"/>
                    <a:pt x="1599" y="3054"/>
                  </a:cubicBezTo>
                  <a:cubicBezTo>
                    <a:pt x="1675" y="3130"/>
                    <a:pt x="1751" y="3168"/>
                    <a:pt x="1865" y="3206"/>
                  </a:cubicBezTo>
                  <a:cubicBezTo>
                    <a:pt x="1979" y="3206"/>
                    <a:pt x="2093" y="3168"/>
                    <a:pt x="2169" y="3092"/>
                  </a:cubicBezTo>
                  <a:cubicBezTo>
                    <a:pt x="2246" y="3054"/>
                    <a:pt x="2284" y="2978"/>
                    <a:pt x="2322" y="2864"/>
                  </a:cubicBezTo>
                  <a:cubicBezTo>
                    <a:pt x="2360" y="2750"/>
                    <a:pt x="2398" y="2674"/>
                    <a:pt x="2436" y="2522"/>
                  </a:cubicBezTo>
                  <a:lnTo>
                    <a:pt x="2436" y="2484"/>
                  </a:lnTo>
                  <a:cubicBezTo>
                    <a:pt x="2455" y="2465"/>
                    <a:pt x="2464" y="2455"/>
                    <a:pt x="2474" y="2455"/>
                  </a:cubicBezTo>
                  <a:cubicBezTo>
                    <a:pt x="2483" y="2455"/>
                    <a:pt x="2493" y="2465"/>
                    <a:pt x="2512" y="2484"/>
                  </a:cubicBezTo>
                  <a:lnTo>
                    <a:pt x="2702" y="2446"/>
                  </a:lnTo>
                  <a:cubicBezTo>
                    <a:pt x="2930" y="2370"/>
                    <a:pt x="3159" y="2331"/>
                    <a:pt x="3387" y="2217"/>
                  </a:cubicBezTo>
                  <a:cubicBezTo>
                    <a:pt x="3463" y="2179"/>
                    <a:pt x="3577" y="2103"/>
                    <a:pt x="3501" y="1989"/>
                  </a:cubicBezTo>
                  <a:cubicBezTo>
                    <a:pt x="3463" y="1913"/>
                    <a:pt x="3387" y="1875"/>
                    <a:pt x="3311" y="1799"/>
                  </a:cubicBezTo>
                  <a:cubicBezTo>
                    <a:pt x="3121" y="1685"/>
                    <a:pt x="2968" y="1571"/>
                    <a:pt x="2778" y="1494"/>
                  </a:cubicBezTo>
                  <a:lnTo>
                    <a:pt x="2702" y="1456"/>
                  </a:lnTo>
                  <a:cubicBezTo>
                    <a:pt x="2664" y="1456"/>
                    <a:pt x="2702" y="1456"/>
                    <a:pt x="2702" y="1418"/>
                  </a:cubicBezTo>
                  <a:lnTo>
                    <a:pt x="2702" y="1190"/>
                  </a:lnTo>
                  <a:cubicBezTo>
                    <a:pt x="2740" y="1000"/>
                    <a:pt x="2740" y="772"/>
                    <a:pt x="2702" y="543"/>
                  </a:cubicBezTo>
                  <a:cubicBezTo>
                    <a:pt x="2664" y="467"/>
                    <a:pt x="2664" y="353"/>
                    <a:pt x="2626" y="239"/>
                  </a:cubicBezTo>
                  <a:cubicBezTo>
                    <a:pt x="2588" y="125"/>
                    <a:pt x="2512" y="49"/>
                    <a:pt x="2398" y="11"/>
                  </a:cubicBezTo>
                  <a:cubicBezTo>
                    <a:pt x="2376" y="4"/>
                    <a:pt x="2356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695600" y="1819925"/>
              <a:ext cx="81825" cy="94450"/>
            </a:xfrm>
            <a:custGeom>
              <a:avLst/>
              <a:gdLst/>
              <a:rect l="l" t="t" r="r" b="b"/>
              <a:pathLst>
                <a:path w="3273" h="3778" extrusionOk="0">
                  <a:moveTo>
                    <a:pt x="1277" y="0"/>
                  </a:moveTo>
                  <a:cubicBezTo>
                    <a:pt x="1226" y="0"/>
                    <a:pt x="1176" y="21"/>
                    <a:pt x="1142" y="72"/>
                  </a:cubicBezTo>
                  <a:cubicBezTo>
                    <a:pt x="1142" y="148"/>
                    <a:pt x="1104" y="263"/>
                    <a:pt x="1104" y="339"/>
                  </a:cubicBezTo>
                  <a:cubicBezTo>
                    <a:pt x="1104" y="567"/>
                    <a:pt x="1104" y="757"/>
                    <a:pt x="1104" y="947"/>
                  </a:cubicBezTo>
                  <a:lnTo>
                    <a:pt x="1104" y="1023"/>
                  </a:lnTo>
                  <a:quadBezTo>
                    <a:pt x="1104" y="1062"/>
                    <a:pt x="1065" y="1100"/>
                  </a:quadBezTo>
                  <a:lnTo>
                    <a:pt x="875" y="1176"/>
                  </a:lnTo>
                  <a:cubicBezTo>
                    <a:pt x="685" y="1290"/>
                    <a:pt x="495" y="1404"/>
                    <a:pt x="343" y="1556"/>
                  </a:cubicBezTo>
                  <a:cubicBezTo>
                    <a:pt x="267" y="1632"/>
                    <a:pt x="190" y="1708"/>
                    <a:pt x="114" y="1784"/>
                  </a:cubicBezTo>
                  <a:cubicBezTo>
                    <a:pt x="38" y="1860"/>
                    <a:pt x="0" y="1975"/>
                    <a:pt x="0" y="2051"/>
                  </a:cubicBezTo>
                  <a:cubicBezTo>
                    <a:pt x="114" y="2203"/>
                    <a:pt x="190" y="2241"/>
                    <a:pt x="267" y="2279"/>
                  </a:cubicBezTo>
                  <a:cubicBezTo>
                    <a:pt x="305" y="2317"/>
                    <a:pt x="343" y="2317"/>
                    <a:pt x="381" y="2355"/>
                  </a:cubicBezTo>
                  <a:cubicBezTo>
                    <a:pt x="533" y="2431"/>
                    <a:pt x="647" y="2469"/>
                    <a:pt x="761" y="2545"/>
                  </a:cubicBezTo>
                  <a:lnTo>
                    <a:pt x="951" y="2621"/>
                  </a:lnTo>
                  <a:lnTo>
                    <a:pt x="1104" y="2659"/>
                  </a:lnTo>
                  <a:lnTo>
                    <a:pt x="1180" y="2697"/>
                  </a:lnTo>
                  <a:cubicBezTo>
                    <a:pt x="1218" y="2735"/>
                    <a:pt x="1256" y="2735"/>
                    <a:pt x="1294" y="2774"/>
                  </a:cubicBezTo>
                  <a:lnTo>
                    <a:pt x="1294" y="2850"/>
                  </a:lnTo>
                  <a:lnTo>
                    <a:pt x="1294" y="2964"/>
                  </a:lnTo>
                  <a:cubicBezTo>
                    <a:pt x="1294" y="3040"/>
                    <a:pt x="1332" y="3154"/>
                    <a:pt x="1370" y="3230"/>
                  </a:cubicBezTo>
                  <a:cubicBezTo>
                    <a:pt x="1408" y="3382"/>
                    <a:pt x="1484" y="3534"/>
                    <a:pt x="1598" y="3687"/>
                  </a:cubicBezTo>
                  <a:cubicBezTo>
                    <a:pt x="1654" y="3742"/>
                    <a:pt x="1730" y="3778"/>
                    <a:pt x="1797" y="3778"/>
                  </a:cubicBezTo>
                  <a:cubicBezTo>
                    <a:pt x="1821" y="3778"/>
                    <a:pt x="1844" y="3773"/>
                    <a:pt x="1864" y="3763"/>
                  </a:cubicBezTo>
                  <a:cubicBezTo>
                    <a:pt x="1941" y="3725"/>
                    <a:pt x="2017" y="3649"/>
                    <a:pt x="2093" y="3572"/>
                  </a:cubicBezTo>
                  <a:cubicBezTo>
                    <a:pt x="2169" y="3420"/>
                    <a:pt x="2245" y="3230"/>
                    <a:pt x="2321" y="3078"/>
                  </a:cubicBezTo>
                  <a:lnTo>
                    <a:pt x="2930" y="3078"/>
                  </a:lnTo>
                  <a:cubicBezTo>
                    <a:pt x="3006" y="3040"/>
                    <a:pt x="3120" y="3002"/>
                    <a:pt x="3196" y="2926"/>
                  </a:cubicBezTo>
                  <a:cubicBezTo>
                    <a:pt x="3272" y="2850"/>
                    <a:pt x="3272" y="2735"/>
                    <a:pt x="3234" y="2621"/>
                  </a:cubicBezTo>
                  <a:cubicBezTo>
                    <a:pt x="3196" y="2507"/>
                    <a:pt x="3158" y="2431"/>
                    <a:pt x="3120" y="2317"/>
                  </a:cubicBezTo>
                  <a:cubicBezTo>
                    <a:pt x="3044" y="2203"/>
                    <a:pt x="3006" y="2089"/>
                    <a:pt x="2930" y="1975"/>
                  </a:cubicBezTo>
                  <a:lnTo>
                    <a:pt x="2892" y="1899"/>
                  </a:lnTo>
                  <a:lnTo>
                    <a:pt x="2892" y="1860"/>
                  </a:lnTo>
                  <a:cubicBezTo>
                    <a:pt x="2930" y="1746"/>
                    <a:pt x="2968" y="1632"/>
                    <a:pt x="3006" y="1518"/>
                  </a:cubicBezTo>
                  <a:cubicBezTo>
                    <a:pt x="3044" y="1442"/>
                    <a:pt x="3082" y="1328"/>
                    <a:pt x="3082" y="1214"/>
                  </a:cubicBezTo>
                  <a:cubicBezTo>
                    <a:pt x="3120" y="1100"/>
                    <a:pt x="3120" y="985"/>
                    <a:pt x="3082" y="871"/>
                  </a:cubicBezTo>
                  <a:cubicBezTo>
                    <a:pt x="3044" y="757"/>
                    <a:pt x="2968" y="681"/>
                    <a:pt x="2854" y="681"/>
                  </a:cubicBezTo>
                  <a:cubicBezTo>
                    <a:pt x="2816" y="662"/>
                    <a:pt x="2768" y="653"/>
                    <a:pt x="2716" y="653"/>
                  </a:cubicBezTo>
                  <a:cubicBezTo>
                    <a:pt x="2663" y="653"/>
                    <a:pt x="2606" y="662"/>
                    <a:pt x="2549" y="681"/>
                  </a:cubicBezTo>
                  <a:cubicBezTo>
                    <a:pt x="2435" y="681"/>
                    <a:pt x="2321" y="719"/>
                    <a:pt x="2207" y="757"/>
                  </a:cubicBezTo>
                  <a:lnTo>
                    <a:pt x="2131" y="757"/>
                  </a:lnTo>
                  <a:cubicBezTo>
                    <a:pt x="2131" y="719"/>
                    <a:pt x="2093" y="719"/>
                    <a:pt x="2093" y="681"/>
                  </a:cubicBezTo>
                  <a:lnTo>
                    <a:pt x="1941" y="529"/>
                  </a:lnTo>
                  <a:cubicBezTo>
                    <a:pt x="1788" y="377"/>
                    <a:pt x="1636" y="225"/>
                    <a:pt x="1446" y="72"/>
                  </a:cubicBezTo>
                  <a:cubicBezTo>
                    <a:pt x="1404" y="31"/>
                    <a:pt x="1340" y="0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577650" y="1246150"/>
              <a:ext cx="81825" cy="94700"/>
            </a:xfrm>
            <a:custGeom>
              <a:avLst/>
              <a:gdLst/>
              <a:rect l="l" t="t" r="r" b="b"/>
              <a:pathLst>
                <a:path w="3273" h="3788" extrusionOk="0">
                  <a:moveTo>
                    <a:pt x="1199" y="1"/>
                  </a:moveTo>
                  <a:cubicBezTo>
                    <a:pt x="1157" y="1"/>
                    <a:pt x="1120" y="13"/>
                    <a:pt x="1104" y="45"/>
                  </a:cubicBezTo>
                  <a:cubicBezTo>
                    <a:pt x="1066" y="159"/>
                    <a:pt x="1066" y="235"/>
                    <a:pt x="1066" y="349"/>
                  </a:cubicBezTo>
                  <a:cubicBezTo>
                    <a:pt x="1066" y="577"/>
                    <a:pt x="1066" y="768"/>
                    <a:pt x="1104" y="996"/>
                  </a:cubicBezTo>
                  <a:lnTo>
                    <a:pt x="1104" y="1072"/>
                  </a:lnTo>
                  <a:quadBezTo>
                    <a:pt x="1104" y="1110"/>
                    <a:pt x="1066" y="1110"/>
                  </a:quadBezTo>
                  <a:lnTo>
                    <a:pt x="876" y="1224"/>
                  </a:lnTo>
                  <a:cubicBezTo>
                    <a:pt x="686" y="1338"/>
                    <a:pt x="533" y="1452"/>
                    <a:pt x="343" y="1566"/>
                  </a:cubicBezTo>
                  <a:cubicBezTo>
                    <a:pt x="267" y="1643"/>
                    <a:pt x="191" y="1719"/>
                    <a:pt x="115" y="1833"/>
                  </a:cubicBezTo>
                  <a:cubicBezTo>
                    <a:pt x="39" y="1909"/>
                    <a:pt x="1" y="1985"/>
                    <a:pt x="39" y="2099"/>
                  </a:cubicBezTo>
                  <a:cubicBezTo>
                    <a:pt x="77" y="2175"/>
                    <a:pt x="153" y="2213"/>
                    <a:pt x="229" y="2289"/>
                  </a:cubicBezTo>
                  <a:lnTo>
                    <a:pt x="343" y="2365"/>
                  </a:lnTo>
                  <a:cubicBezTo>
                    <a:pt x="495" y="2403"/>
                    <a:pt x="609" y="2480"/>
                    <a:pt x="724" y="2518"/>
                  </a:cubicBezTo>
                  <a:lnTo>
                    <a:pt x="914" y="2594"/>
                  </a:lnTo>
                  <a:lnTo>
                    <a:pt x="1066" y="2670"/>
                  </a:lnTo>
                  <a:lnTo>
                    <a:pt x="1180" y="2708"/>
                  </a:lnTo>
                  <a:cubicBezTo>
                    <a:pt x="1180" y="2708"/>
                    <a:pt x="1218" y="2746"/>
                    <a:pt x="1256" y="2746"/>
                  </a:cubicBezTo>
                  <a:lnTo>
                    <a:pt x="1256" y="2784"/>
                  </a:lnTo>
                  <a:quadBezTo>
                    <a:pt x="1256" y="2822"/>
                    <a:pt x="1256" y="2860"/>
                  </a:quadBezTo>
                  <a:lnTo>
                    <a:pt x="1256" y="2974"/>
                  </a:lnTo>
                  <a:cubicBezTo>
                    <a:pt x="1256" y="3050"/>
                    <a:pt x="1294" y="3126"/>
                    <a:pt x="1332" y="3202"/>
                  </a:cubicBezTo>
                  <a:cubicBezTo>
                    <a:pt x="1370" y="3393"/>
                    <a:pt x="1446" y="3545"/>
                    <a:pt x="1599" y="3697"/>
                  </a:cubicBezTo>
                  <a:cubicBezTo>
                    <a:pt x="1626" y="3753"/>
                    <a:pt x="1695" y="3788"/>
                    <a:pt x="1775" y="3788"/>
                  </a:cubicBezTo>
                  <a:cubicBezTo>
                    <a:pt x="1804" y="3788"/>
                    <a:pt x="1834" y="3783"/>
                    <a:pt x="1865" y="3773"/>
                  </a:cubicBezTo>
                  <a:cubicBezTo>
                    <a:pt x="1941" y="3697"/>
                    <a:pt x="1979" y="3621"/>
                    <a:pt x="2055" y="3545"/>
                  </a:cubicBezTo>
                  <a:cubicBezTo>
                    <a:pt x="2131" y="3393"/>
                    <a:pt x="2207" y="3240"/>
                    <a:pt x="2283" y="3088"/>
                  </a:cubicBezTo>
                  <a:lnTo>
                    <a:pt x="2892" y="3088"/>
                  </a:lnTo>
                  <a:cubicBezTo>
                    <a:pt x="3006" y="3050"/>
                    <a:pt x="3082" y="3012"/>
                    <a:pt x="3158" y="2936"/>
                  </a:cubicBezTo>
                  <a:cubicBezTo>
                    <a:pt x="3235" y="2860"/>
                    <a:pt x="3273" y="2708"/>
                    <a:pt x="3196" y="2632"/>
                  </a:cubicBezTo>
                  <a:cubicBezTo>
                    <a:pt x="3196" y="2518"/>
                    <a:pt x="3120" y="2403"/>
                    <a:pt x="3082" y="2327"/>
                  </a:cubicBezTo>
                  <a:cubicBezTo>
                    <a:pt x="3044" y="2213"/>
                    <a:pt x="2968" y="2099"/>
                    <a:pt x="2930" y="1985"/>
                  </a:cubicBezTo>
                  <a:lnTo>
                    <a:pt x="2854" y="1909"/>
                  </a:lnTo>
                  <a:lnTo>
                    <a:pt x="2854" y="1833"/>
                  </a:lnTo>
                  <a:cubicBezTo>
                    <a:pt x="2892" y="1757"/>
                    <a:pt x="2930" y="1643"/>
                    <a:pt x="2968" y="1528"/>
                  </a:cubicBezTo>
                  <a:cubicBezTo>
                    <a:pt x="3006" y="1414"/>
                    <a:pt x="3044" y="1300"/>
                    <a:pt x="3044" y="1186"/>
                  </a:cubicBezTo>
                  <a:cubicBezTo>
                    <a:pt x="3082" y="1072"/>
                    <a:pt x="3044" y="958"/>
                    <a:pt x="3006" y="844"/>
                  </a:cubicBezTo>
                  <a:cubicBezTo>
                    <a:pt x="2968" y="768"/>
                    <a:pt x="2892" y="691"/>
                    <a:pt x="2778" y="653"/>
                  </a:cubicBezTo>
                  <a:lnTo>
                    <a:pt x="2512" y="653"/>
                  </a:lnTo>
                  <a:cubicBezTo>
                    <a:pt x="2398" y="691"/>
                    <a:pt x="2283" y="691"/>
                    <a:pt x="2169" y="730"/>
                  </a:cubicBezTo>
                  <a:lnTo>
                    <a:pt x="2093" y="730"/>
                  </a:lnTo>
                  <a:cubicBezTo>
                    <a:pt x="2055" y="730"/>
                    <a:pt x="2055" y="691"/>
                    <a:pt x="2017" y="653"/>
                  </a:cubicBezTo>
                  <a:lnTo>
                    <a:pt x="1903" y="539"/>
                  </a:lnTo>
                  <a:cubicBezTo>
                    <a:pt x="1751" y="349"/>
                    <a:pt x="1561" y="197"/>
                    <a:pt x="1370" y="45"/>
                  </a:cubicBezTo>
                  <a:cubicBezTo>
                    <a:pt x="1326" y="23"/>
                    <a:pt x="1257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85" name="Google Shape;1585;p47"/>
          <p:cNvGrpSpPr/>
          <p:nvPr/>
        </p:nvGrpSpPr>
        <p:grpSpPr>
          <a:xfrm rot="0">
            <a:off x="5977665" y="1649090"/>
            <a:ext cx="814175" cy="1089975"/>
            <a:chOff x="5937125" y="931500"/>
            <a:chExt cx="814175" cy="1089975"/>
          </a:xfrm>
        </p:grpSpPr>
        <p:sp>
          <p:nvSpPr>
            <p:cNvPr id="1586" name="Google Shape;1586;p47"/>
            <p:cNvSpPr/>
            <p:nvPr/>
          </p:nvSpPr>
          <p:spPr>
            <a:xfrm>
              <a:off x="5937125" y="1430725"/>
              <a:ext cx="814175" cy="590750"/>
            </a:xfrm>
            <a:custGeom>
              <a:avLst/>
              <a:gdLst/>
              <a:rect l="l" t="t" r="r" b="b"/>
              <a:pathLst>
                <a:path w="32567" h="23630" extrusionOk="0">
                  <a:moveTo>
                    <a:pt x="5746" y="537"/>
                  </a:moveTo>
                  <a:cubicBezTo>
                    <a:pt x="6088" y="613"/>
                    <a:pt x="6316" y="879"/>
                    <a:pt x="6392" y="1222"/>
                  </a:cubicBezTo>
                  <a:cubicBezTo>
                    <a:pt x="6392" y="1298"/>
                    <a:pt x="6354" y="1298"/>
                    <a:pt x="6278" y="1336"/>
                  </a:cubicBezTo>
                  <a:cubicBezTo>
                    <a:pt x="6240" y="1374"/>
                    <a:pt x="6164" y="1412"/>
                    <a:pt x="6126" y="1488"/>
                  </a:cubicBezTo>
                  <a:quadBezTo>
                    <a:pt x="6088" y="1526"/>
                    <a:pt x="6088" y="1526"/>
                  </a:quadBezTo>
                  <a:cubicBezTo>
                    <a:pt x="6031" y="1545"/>
                    <a:pt x="5983" y="1555"/>
                    <a:pt x="5936" y="1555"/>
                  </a:cubicBezTo>
                  <a:cubicBezTo>
                    <a:pt x="5888" y="1555"/>
                    <a:pt x="5841" y="1545"/>
                    <a:pt x="5784" y="1526"/>
                  </a:cubicBezTo>
                  <a:cubicBezTo>
                    <a:pt x="5631" y="1526"/>
                    <a:pt x="5441" y="1488"/>
                    <a:pt x="5327" y="1374"/>
                  </a:cubicBezTo>
                  <a:cubicBezTo>
                    <a:pt x="5251" y="1260"/>
                    <a:pt x="5213" y="1146"/>
                    <a:pt x="5213" y="993"/>
                  </a:cubicBezTo>
                  <a:cubicBezTo>
                    <a:pt x="5213" y="841"/>
                    <a:pt x="5251" y="727"/>
                    <a:pt x="5327" y="613"/>
                  </a:cubicBezTo>
                  <a:cubicBezTo>
                    <a:pt x="5441" y="537"/>
                    <a:pt x="5593" y="537"/>
                    <a:pt x="5746" y="537"/>
                  </a:cubicBezTo>
                  <a:close/>
                  <a:moveTo>
                    <a:pt x="27232" y="1663"/>
                  </a:moveTo>
                  <a:cubicBezTo>
                    <a:pt x="27273" y="1663"/>
                    <a:pt x="27314" y="1668"/>
                    <a:pt x="27355" y="1678"/>
                  </a:cubicBezTo>
                  <a:cubicBezTo>
                    <a:pt x="27469" y="1678"/>
                    <a:pt x="27621" y="1678"/>
                    <a:pt x="27773" y="1754"/>
                  </a:cubicBezTo>
                  <a:cubicBezTo>
                    <a:pt x="27849" y="1830"/>
                    <a:pt x="27849" y="2059"/>
                    <a:pt x="27887" y="2135"/>
                  </a:cubicBezTo>
                  <a:cubicBezTo>
                    <a:pt x="27887" y="2249"/>
                    <a:pt x="27925" y="2211"/>
                    <a:pt x="27887" y="2287"/>
                  </a:cubicBezTo>
                  <a:cubicBezTo>
                    <a:pt x="27811" y="2363"/>
                    <a:pt x="27773" y="2439"/>
                    <a:pt x="27659" y="2515"/>
                  </a:cubicBezTo>
                  <a:cubicBezTo>
                    <a:pt x="27583" y="2591"/>
                    <a:pt x="27431" y="2629"/>
                    <a:pt x="27317" y="2629"/>
                  </a:cubicBezTo>
                  <a:cubicBezTo>
                    <a:pt x="27050" y="2629"/>
                    <a:pt x="26708" y="2401"/>
                    <a:pt x="26708" y="2097"/>
                  </a:cubicBezTo>
                  <a:cubicBezTo>
                    <a:pt x="26746" y="1944"/>
                    <a:pt x="26746" y="1830"/>
                    <a:pt x="26898" y="1754"/>
                  </a:cubicBezTo>
                  <a:cubicBezTo>
                    <a:pt x="27010" y="1699"/>
                    <a:pt x="27121" y="1663"/>
                    <a:pt x="27232" y="1663"/>
                  </a:cubicBezTo>
                  <a:close/>
                  <a:moveTo>
                    <a:pt x="15672" y="5822"/>
                  </a:moveTo>
                  <a:cubicBezTo>
                    <a:pt x="15723" y="5822"/>
                    <a:pt x="15775" y="5823"/>
                    <a:pt x="15827" y="5825"/>
                  </a:cubicBezTo>
                  <a:cubicBezTo>
                    <a:pt x="16360" y="5825"/>
                    <a:pt x="16892" y="5939"/>
                    <a:pt x="17425" y="6091"/>
                  </a:cubicBezTo>
                  <a:cubicBezTo>
                    <a:pt x="17958" y="6282"/>
                    <a:pt x="18414" y="6548"/>
                    <a:pt x="18871" y="6928"/>
                  </a:cubicBezTo>
                  <a:cubicBezTo>
                    <a:pt x="19708" y="7575"/>
                    <a:pt x="20431" y="8450"/>
                    <a:pt x="20887" y="9477"/>
                  </a:cubicBezTo>
                  <a:cubicBezTo>
                    <a:pt x="21344" y="10504"/>
                    <a:pt x="21686" y="11608"/>
                    <a:pt x="21838" y="12749"/>
                  </a:cubicBezTo>
                  <a:cubicBezTo>
                    <a:pt x="21876" y="13015"/>
                    <a:pt x="21952" y="13244"/>
                    <a:pt x="22067" y="13510"/>
                  </a:cubicBezTo>
                  <a:lnTo>
                    <a:pt x="22105" y="13586"/>
                  </a:lnTo>
                  <a:cubicBezTo>
                    <a:pt x="22105" y="13662"/>
                    <a:pt x="22028" y="13662"/>
                    <a:pt x="21952" y="13700"/>
                  </a:cubicBezTo>
                  <a:cubicBezTo>
                    <a:pt x="21800" y="13738"/>
                    <a:pt x="21648" y="13776"/>
                    <a:pt x="21534" y="13814"/>
                  </a:cubicBezTo>
                  <a:cubicBezTo>
                    <a:pt x="20925" y="13966"/>
                    <a:pt x="20355" y="14043"/>
                    <a:pt x="19784" y="14081"/>
                  </a:cubicBezTo>
                  <a:cubicBezTo>
                    <a:pt x="18604" y="14157"/>
                    <a:pt x="17387" y="14157"/>
                    <a:pt x="16246" y="14195"/>
                  </a:cubicBezTo>
                  <a:cubicBezTo>
                    <a:pt x="15645" y="14248"/>
                    <a:pt x="15053" y="14276"/>
                    <a:pt x="14462" y="14276"/>
                  </a:cubicBezTo>
                  <a:cubicBezTo>
                    <a:pt x="13779" y="14276"/>
                    <a:pt x="13096" y="14238"/>
                    <a:pt x="12403" y="14157"/>
                  </a:cubicBezTo>
                  <a:cubicBezTo>
                    <a:pt x="11757" y="14081"/>
                    <a:pt x="11110" y="13966"/>
                    <a:pt x="10501" y="13814"/>
                  </a:cubicBezTo>
                  <a:lnTo>
                    <a:pt x="10045" y="13700"/>
                  </a:lnTo>
                  <a:lnTo>
                    <a:pt x="9854" y="13662"/>
                  </a:lnTo>
                  <a:cubicBezTo>
                    <a:pt x="9740" y="13624"/>
                    <a:pt x="9702" y="13662"/>
                    <a:pt x="9626" y="13548"/>
                  </a:cubicBezTo>
                  <a:cubicBezTo>
                    <a:pt x="9512" y="13282"/>
                    <a:pt x="9474" y="12977"/>
                    <a:pt x="9512" y="12673"/>
                  </a:cubicBezTo>
                  <a:cubicBezTo>
                    <a:pt x="9702" y="11532"/>
                    <a:pt x="10045" y="10466"/>
                    <a:pt x="10615" y="9477"/>
                  </a:cubicBezTo>
                  <a:cubicBezTo>
                    <a:pt x="11186" y="8526"/>
                    <a:pt x="11909" y="7651"/>
                    <a:pt x="12746" y="6928"/>
                  </a:cubicBezTo>
                  <a:cubicBezTo>
                    <a:pt x="13545" y="6202"/>
                    <a:pt x="14586" y="5822"/>
                    <a:pt x="15672" y="5822"/>
                  </a:cubicBezTo>
                  <a:close/>
                  <a:moveTo>
                    <a:pt x="22599" y="14100"/>
                  </a:moveTo>
                  <a:cubicBezTo>
                    <a:pt x="22666" y="14100"/>
                    <a:pt x="22732" y="14119"/>
                    <a:pt x="22789" y="14157"/>
                  </a:cubicBezTo>
                  <a:cubicBezTo>
                    <a:pt x="23817" y="14423"/>
                    <a:pt x="24806" y="14841"/>
                    <a:pt x="25719" y="15374"/>
                  </a:cubicBezTo>
                  <a:cubicBezTo>
                    <a:pt x="26822" y="15945"/>
                    <a:pt x="27887" y="16591"/>
                    <a:pt x="28876" y="17276"/>
                  </a:cubicBezTo>
                  <a:cubicBezTo>
                    <a:pt x="29904" y="17961"/>
                    <a:pt x="30969" y="18570"/>
                    <a:pt x="31806" y="19521"/>
                  </a:cubicBezTo>
                  <a:cubicBezTo>
                    <a:pt x="31762" y="19514"/>
                    <a:pt x="31720" y="19511"/>
                    <a:pt x="31679" y="19511"/>
                  </a:cubicBezTo>
                  <a:cubicBezTo>
                    <a:pt x="31504" y="19511"/>
                    <a:pt x="31344" y="19566"/>
                    <a:pt x="31159" y="19597"/>
                  </a:cubicBezTo>
                  <a:cubicBezTo>
                    <a:pt x="30626" y="19749"/>
                    <a:pt x="30094" y="19939"/>
                    <a:pt x="29561" y="20130"/>
                  </a:cubicBezTo>
                  <a:cubicBezTo>
                    <a:pt x="29029" y="20282"/>
                    <a:pt x="28496" y="20396"/>
                    <a:pt x="27925" y="20510"/>
                  </a:cubicBezTo>
                  <a:cubicBezTo>
                    <a:pt x="26784" y="20700"/>
                    <a:pt x="25643" y="20776"/>
                    <a:pt x="24463" y="20814"/>
                  </a:cubicBezTo>
                  <a:cubicBezTo>
                    <a:pt x="23284" y="20890"/>
                    <a:pt x="22143" y="20967"/>
                    <a:pt x="20963" y="20967"/>
                  </a:cubicBezTo>
                  <a:cubicBezTo>
                    <a:pt x="19784" y="20967"/>
                    <a:pt x="18719" y="20852"/>
                    <a:pt x="17615" y="20776"/>
                  </a:cubicBezTo>
                  <a:lnTo>
                    <a:pt x="15675" y="20662"/>
                  </a:lnTo>
                  <a:cubicBezTo>
                    <a:pt x="15333" y="20662"/>
                    <a:pt x="15028" y="20624"/>
                    <a:pt x="14724" y="20586"/>
                  </a:cubicBezTo>
                  <a:lnTo>
                    <a:pt x="14229" y="20548"/>
                  </a:lnTo>
                  <a:lnTo>
                    <a:pt x="14001" y="20510"/>
                  </a:lnTo>
                  <a:lnTo>
                    <a:pt x="13811" y="20510"/>
                  </a:lnTo>
                  <a:cubicBezTo>
                    <a:pt x="12936" y="20434"/>
                    <a:pt x="12099" y="20358"/>
                    <a:pt x="11224" y="20206"/>
                  </a:cubicBezTo>
                  <a:cubicBezTo>
                    <a:pt x="10387" y="20092"/>
                    <a:pt x="9550" y="19901"/>
                    <a:pt x="8713" y="19787"/>
                  </a:cubicBezTo>
                  <a:cubicBezTo>
                    <a:pt x="7039" y="19559"/>
                    <a:pt x="5365" y="19369"/>
                    <a:pt x="3729" y="18988"/>
                  </a:cubicBezTo>
                  <a:cubicBezTo>
                    <a:pt x="2816" y="18836"/>
                    <a:pt x="1903" y="18570"/>
                    <a:pt x="1028" y="18189"/>
                  </a:cubicBezTo>
                  <a:cubicBezTo>
                    <a:pt x="2854" y="17010"/>
                    <a:pt x="4832" y="15945"/>
                    <a:pt x="6849" y="15070"/>
                  </a:cubicBezTo>
                  <a:cubicBezTo>
                    <a:pt x="7343" y="14841"/>
                    <a:pt x="7876" y="14613"/>
                    <a:pt x="8371" y="14423"/>
                  </a:cubicBezTo>
                  <a:cubicBezTo>
                    <a:pt x="8637" y="14347"/>
                    <a:pt x="8865" y="14271"/>
                    <a:pt x="9093" y="14195"/>
                  </a:cubicBezTo>
                  <a:cubicBezTo>
                    <a:pt x="9165" y="14185"/>
                    <a:pt x="9239" y="14180"/>
                    <a:pt x="9314" y="14180"/>
                  </a:cubicBezTo>
                  <a:cubicBezTo>
                    <a:pt x="9517" y="14180"/>
                    <a:pt x="9725" y="14215"/>
                    <a:pt x="9892" y="14271"/>
                  </a:cubicBezTo>
                  <a:cubicBezTo>
                    <a:pt x="10958" y="14537"/>
                    <a:pt x="12061" y="14727"/>
                    <a:pt x="13164" y="14841"/>
                  </a:cubicBezTo>
                  <a:cubicBezTo>
                    <a:pt x="13605" y="14857"/>
                    <a:pt x="14053" y="14866"/>
                    <a:pt x="14502" y="14866"/>
                  </a:cubicBezTo>
                  <a:cubicBezTo>
                    <a:pt x="15137" y="14866"/>
                    <a:pt x="15774" y="14848"/>
                    <a:pt x="16398" y="14803"/>
                  </a:cubicBezTo>
                  <a:cubicBezTo>
                    <a:pt x="17501" y="14765"/>
                    <a:pt x="18643" y="14765"/>
                    <a:pt x="19746" y="14689"/>
                  </a:cubicBezTo>
                  <a:cubicBezTo>
                    <a:pt x="20278" y="14651"/>
                    <a:pt x="20811" y="14575"/>
                    <a:pt x="21344" y="14461"/>
                  </a:cubicBezTo>
                  <a:cubicBezTo>
                    <a:pt x="21572" y="14423"/>
                    <a:pt x="21800" y="14347"/>
                    <a:pt x="22067" y="14271"/>
                  </a:cubicBezTo>
                  <a:cubicBezTo>
                    <a:pt x="22181" y="14233"/>
                    <a:pt x="22295" y="14195"/>
                    <a:pt x="22409" y="14157"/>
                  </a:cubicBezTo>
                  <a:cubicBezTo>
                    <a:pt x="22466" y="14119"/>
                    <a:pt x="22533" y="14100"/>
                    <a:pt x="22599" y="14100"/>
                  </a:cubicBezTo>
                  <a:close/>
                  <a:moveTo>
                    <a:pt x="4490" y="19787"/>
                  </a:moveTo>
                  <a:cubicBezTo>
                    <a:pt x="6240" y="20092"/>
                    <a:pt x="7990" y="20244"/>
                    <a:pt x="9740" y="20548"/>
                  </a:cubicBezTo>
                  <a:cubicBezTo>
                    <a:pt x="11490" y="20852"/>
                    <a:pt x="13202" y="21081"/>
                    <a:pt x="14952" y="21233"/>
                  </a:cubicBezTo>
                  <a:cubicBezTo>
                    <a:pt x="15827" y="21271"/>
                    <a:pt x="16664" y="21347"/>
                    <a:pt x="17539" y="21385"/>
                  </a:cubicBezTo>
                  <a:cubicBezTo>
                    <a:pt x="18376" y="21423"/>
                    <a:pt x="19327" y="21537"/>
                    <a:pt x="20240" y="21575"/>
                  </a:cubicBezTo>
                  <a:cubicBezTo>
                    <a:pt x="20434" y="21579"/>
                    <a:pt x="20627" y="21581"/>
                    <a:pt x="20820" y="21581"/>
                  </a:cubicBezTo>
                  <a:cubicBezTo>
                    <a:pt x="22408" y="21581"/>
                    <a:pt x="23972" y="21453"/>
                    <a:pt x="25567" y="21385"/>
                  </a:cubicBezTo>
                  <a:cubicBezTo>
                    <a:pt x="26594" y="21347"/>
                    <a:pt x="27583" y="21195"/>
                    <a:pt x="28572" y="21005"/>
                  </a:cubicBezTo>
                  <a:cubicBezTo>
                    <a:pt x="28800" y="20967"/>
                    <a:pt x="29029" y="20929"/>
                    <a:pt x="29219" y="20852"/>
                  </a:cubicBezTo>
                  <a:lnTo>
                    <a:pt x="29599" y="20738"/>
                  </a:lnTo>
                  <a:cubicBezTo>
                    <a:pt x="29637" y="20738"/>
                    <a:pt x="29713" y="20700"/>
                    <a:pt x="29751" y="20700"/>
                  </a:cubicBezTo>
                  <a:cubicBezTo>
                    <a:pt x="29789" y="20700"/>
                    <a:pt x="29828" y="20852"/>
                    <a:pt x="29828" y="20890"/>
                  </a:cubicBezTo>
                  <a:cubicBezTo>
                    <a:pt x="29828" y="21005"/>
                    <a:pt x="29866" y="21119"/>
                    <a:pt x="29866" y="21233"/>
                  </a:cubicBezTo>
                  <a:cubicBezTo>
                    <a:pt x="29866" y="21271"/>
                    <a:pt x="29866" y="21309"/>
                    <a:pt x="29866" y="21385"/>
                  </a:cubicBezTo>
                  <a:cubicBezTo>
                    <a:pt x="29866" y="21423"/>
                    <a:pt x="29789" y="21423"/>
                    <a:pt x="29713" y="21423"/>
                  </a:cubicBezTo>
                  <a:cubicBezTo>
                    <a:pt x="29485" y="21499"/>
                    <a:pt x="29257" y="21575"/>
                    <a:pt x="28991" y="21651"/>
                  </a:cubicBezTo>
                  <a:cubicBezTo>
                    <a:pt x="28496" y="21804"/>
                    <a:pt x="28039" y="21994"/>
                    <a:pt x="27545" y="22146"/>
                  </a:cubicBezTo>
                  <a:cubicBezTo>
                    <a:pt x="27088" y="22298"/>
                    <a:pt x="26594" y="22412"/>
                    <a:pt x="26099" y="22526"/>
                  </a:cubicBezTo>
                  <a:cubicBezTo>
                    <a:pt x="25072" y="22679"/>
                    <a:pt x="24045" y="22793"/>
                    <a:pt x="22980" y="22869"/>
                  </a:cubicBezTo>
                  <a:cubicBezTo>
                    <a:pt x="21952" y="22945"/>
                    <a:pt x="20887" y="22945"/>
                    <a:pt x="19860" y="22983"/>
                  </a:cubicBezTo>
                  <a:cubicBezTo>
                    <a:pt x="19327" y="23021"/>
                    <a:pt x="18795" y="23040"/>
                    <a:pt x="18262" y="23040"/>
                  </a:cubicBezTo>
                  <a:cubicBezTo>
                    <a:pt x="17729" y="23040"/>
                    <a:pt x="17197" y="23021"/>
                    <a:pt x="16664" y="22983"/>
                  </a:cubicBezTo>
                  <a:cubicBezTo>
                    <a:pt x="15523" y="22945"/>
                    <a:pt x="14420" y="22869"/>
                    <a:pt x="13278" y="22755"/>
                  </a:cubicBezTo>
                  <a:lnTo>
                    <a:pt x="13050" y="22717"/>
                  </a:lnTo>
                  <a:lnTo>
                    <a:pt x="12746" y="22679"/>
                  </a:lnTo>
                  <a:lnTo>
                    <a:pt x="12213" y="22602"/>
                  </a:lnTo>
                  <a:cubicBezTo>
                    <a:pt x="11795" y="22564"/>
                    <a:pt x="11376" y="22488"/>
                    <a:pt x="10996" y="22450"/>
                  </a:cubicBezTo>
                  <a:cubicBezTo>
                    <a:pt x="10235" y="22336"/>
                    <a:pt x="9436" y="22184"/>
                    <a:pt x="8713" y="21994"/>
                  </a:cubicBezTo>
                  <a:cubicBezTo>
                    <a:pt x="7229" y="21613"/>
                    <a:pt x="5746" y="21309"/>
                    <a:pt x="4300" y="20852"/>
                  </a:cubicBezTo>
                  <a:cubicBezTo>
                    <a:pt x="4414" y="20510"/>
                    <a:pt x="4490" y="20130"/>
                    <a:pt x="4490" y="19787"/>
                  </a:cubicBezTo>
                  <a:close/>
                  <a:moveTo>
                    <a:pt x="5655" y="0"/>
                  </a:moveTo>
                  <a:cubicBezTo>
                    <a:pt x="5622" y="0"/>
                    <a:pt x="5589" y="1"/>
                    <a:pt x="5555" y="4"/>
                  </a:cubicBezTo>
                  <a:cubicBezTo>
                    <a:pt x="5532" y="2"/>
                    <a:pt x="5508" y="1"/>
                    <a:pt x="5484" y="1"/>
                  </a:cubicBezTo>
                  <a:cubicBezTo>
                    <a:pt x="5095" y="1"/>
                    <a:pt x="4752" y="292"/>
                    <a:pt x="4680" y="651"/>
                  </a:cubicBezTo>
                  <a:cubicBezTo>
                    <a:pt x="4528" y="1108"/>
                    <a:pt x="4642" y="1564"/>
                    <a:pt x="4947" y="1906"/>
                  </a:cubicBezTo>
                  <a:cubicBezTo>
                    <a:pt x="5232" y="2078"/>
                    <a:pt x="5560" y="2163"/>
                    <a:pt x="5883" y="2163"/>
                  </a:cubicBezTo>
                  <a:cubicBezTo>
                    <a:pt x="5990" y="2163"/>
                    <a:pt x="6097" y="2154"/>
                    <a:pt x="6202" y="2135"/>
                  </a:cubicBezTo>
                  <a:lnTo>
                    <a:pt x="6316" y="2097"/>
                  </a:lnTo>
                  <a:cubicBezTo>
                    <a:pt x="6373" y="2078"/>
                    <a:pt x="6392" y="2068"/>
                    <a:pt x="6411" y="2068"/>
                  </a:cubicBezTo>
                  <a:cubicBezTo>
                    <a:pt x="6430" y="2068"/>
                    <a:pt x="6449" y="2078"/>
                    <a:pt x="6506" y="2097"/>
                  </a:cubicBezTo>
                  <a:cubicBezTo>
                    <a:pt x="6583" y="2173"/>
                    <a:pt x="6659" y="2249"/>
                    <a:pt x="6773" y="2325"/>
                  </a:cubicBezTo>
                  <a:cubicBezTo>
                    <a:pt x="6963" y="2515"/>
                    <a:pt x="7153" y="2667"/>
                    <a:pt x="7343" y="2858"/>
                  </a:cubicBezTo>
                  <a:cubicBezTo>
                    <a:pt x="8104" y="3542"/>
                    <a:pt x="8827" y="4227"/>
                    <a:pt x="9550" y="4950"/>
                  </a:cubicBezTo>
                  <a:cubicBezTo>
                    <a:pt x="10273" y="5635"/>
                    <a:pt x="10920" y="6358"/>
                    <a:pt x="11604" y="7042"/>
                  </a:cubicBezTo>
                  <a:cubicBezTo>
                    <a:pt x="11604" y="7042"/>
                    <a:pt x="11718" y="7118"/>
                    <a:pt x="11718" y="7118"/>
                  </a:cubicBezTo>
                  <a:cubicBezTo>
                    <a:pt x="11680" y="7157"/>
                    <a:pt x="11642" y="7195"/>
                    <a:pt x="11604" y="7233"/>
                  </a:cubicBezTo>
                  <a:cubicBezTo>
                    <a:pt x="11490" y="7309"/>
                    <a:pt x="11414" y="7423"/>
                    <a:pt x="11338" y="7537"/>
                  </a:cubicBezTo>
                  <a:cubicBezTo>
                    <a:pt x="11186" y="7689"/>
                    <a:pt x="11034" y="7879"/>
                    <a:pt x="10882" y="8070"/>
                  </a:cubicBezTo>
                  <a:cubicBezTo>
                    <a:pt x="10577" y="8488"/>
                    <a:pt x="10311" y="8907"/>
                    <a:pt x="10045" y="9325"/>
                  </a:cubicBezTo>
                  <a:cubicBezTo>
                    <a:pt x="9550" y="10200"/>
                    <a:pt x="9208" y="11151"/>
                    <a:pt x="9017" y="12102"/>
                  </a:cubicBezTo>
                  <a:cubicBezTo>
                    <a:pt x="8903" y="12559"/>
                    <a:pt x="8903" y="13053"/>
                    <a:pt x="8979" y="13548"/>
                  </a:cubicBezTo>
                  <a:cubicBezTo>
                    <a:pt x="8941" y="13548"/>
                    <a:pt x="8865" y="13586"/>
                    <a:pt x="8827" y="13624"/>
                  </a:cubicBezTo>
                  <a:cubicBezTo>
                    <a:pt x="8751" y="13662"/>
                    <a:pt x="8675" y="13700"/>
                    <a:pt x="8599" y="13738"/>
                  </a:cubicBezTo>
                  <a:cubicBezTo>
                    <a:pt x="8409" y="13814"/>
                    <a:pt x="8218" y="13890"/>
                    <a:pt x="8028" y="13966"/>
                  </a:cubicBezTo>
                  <a:cubicBezTo>
                    <a:pt x="7686" y="14081"/>
                    <a:pt x="7305" y="14233"/>
                    <a:pt x="6963" y="14385"/>
                  </a:cubicBezTo>
                  <a:cubicBezTo>
                    <a:pt x="6278" y="14689"/>
                    <a:pt x="5593" y="14994"/>
                    <a:pt x="4909" y="15336"/>
                  </a:cubicBezTo>
                  <a:cubicBezTo>
                    <a:pt x="3539" y="16021"/>
                    <a:pt x="2245" y="16744"/>
                    <a:pt x="952" y="17581"/>
                  </a:cubicBezTo>
                  <a:lnTo>
                    <a:pt x="495" y="17847"/>
                  </a:lnTo>
                  <a:cubicBezTo>
                    <a:pt x="381" y="17923"/>
                    <a:pt x="191" y="17961"/>
                    <a:pt x="153" y="18113"/>
                  </a:cubicBezTo>
                  <a:cubicBezTo>
                    <a:pt x="1" y="18342"/>
                    <a:pt x="267" y="18532"/>
                    <a:pt x="457" y="18646"/>
                  </a:cubicBezTo>
                  <a:cubicBezTo>
                    <a:pt x="1104" y="18912"/>
                    <a:pt x="1751" y="19140"/>
                    <a:pt x="2436" y="19331"/>
                  </a:cubicBezTo>
                  <a:cubicBezTo>
                    <a:pt x="2816" y="19407"/>
                    <a:pt x="3159" y="19521"/>
                    <a:pt x="3539" y="19597"/>
                  </a:cubicBezTo>
                  <a:lnTo>
                    <a:pt x="3805" y="19635"/>
                  </a:lnTo>
                  <a:cubicBezTo>
                    <a:pt x="3919" y="19635"/>
                    <a:pt x="3881" y="19635"/>
                    <a:pt x="3919" y="19749"/>
                  </a:cubicBezTo>
                  <a:cubicBezTo>
                    <a:pt x="3919" y="19901"/>
                    <a:pt x="3881" y="20092"/>
                    <a:pt x="3843" y="20282"/>
                  </a:cubicBezTo>
                  <a:cubicBezTo>
                    <a:pt x="3805" y="20434"/>
                    <a:pt x="3729" y="20548"/>
                    <a:pt x="3691" y="20700"/>
                  </a:cubicBezTo>
                  <a:cubicBezTo>
                    <a:pt x="3691" y="20738"/>
                    <a:pt x="3691" y="20776"/>
                    <a:pt x="3691" y="20852"/>
                  </a:cubicBezTo>
                  <a:cubicBezTo>
                    <a:pt x="3691" y="20852"/>
                    <a:pt x="3653" y="20890"/>
                    <a:pt x="3653" y="20929"/>
                  </a:cubicBezTo>
                  <a:cubicBezTo>
                    <a:pt x="3615" y="20967"/>
                    <a:pt x="3615" y="21043"/>
                    <a:pt x="3653" y="21119"/>
                  </a:cubicBezTo>
                  <a:cubicBezTo>
                    <a:pt x="3691" y="21271"/>
                    <a:pt x="3805" y="21309"/>
                    <a:pt x="3919" y="21347"/>
                  </a:cubicBezTo>
                  <a:cubicBezTo>
                    <a:pt x="4072" y="21385"/>
                    <a:pt x="4300" y="21461"/>
                    <a:pt x="4452" y="21499"/>
                  </a:cubicBezTo>
                  <a:cubicBezTo>
                    <a:pt x="5137" y="21689"/>
                    <a:pt x="5822" y="21918"/>
                    <a:pt x="6506" y="22070"/>
                  </a:cubicBezTo>
                  <a:cubicBezTo>
                    <a:pt x="7191" y="22222"/>
                    <a:pt x="7990" y="22412"/>
                    <a:pt x="8713" y="22602"/>
                  </a:cubicBezTo>
                  <a:cubicBezTo>
                    <a:pt x="9474" y="22793"/>
                    <a:pt x="10235" y="22945"/>
                    <a:pt x="10996" y="23021"/>
                  </a:cubicBezTo>
                  <a:cubicBezTo>
                    <a:pt x="11757" y="23135"/>
                    <a:pt x="12517" y="23249"/>
                    <a:pt x="13278" y="23325"/>
                  </a:cubicBezTo>
                  <a:cubicBezTo>
                    <a:pt x="14800" y="23516"/>
                    <a:pt x="16360" y="23592"/>
                    <a:pt x="17882" y="23630"/>
                  </a:cubicBezTo>
                  <a:cubicBezTo>
                    <a:pt x="18643" y="23630"/>
                    <a:pt x="19403" y="23630"/>
                    <a:pt x="20126" y="23592"/>
                  </a:cubicBezTo>
                  <a:cubicBezTo>
                    <a:pt x="20887" y="23554"/>
                    <a:pt x="21686" y="23554"/>
                    <a:pt x="22485" y="23516"/>
                  </a:cubicBezTo>
                  <a:cubicBezTo>
                    <a:pt x="23931" y="23477"/>
                    <a:pt x="25414" y="23287"/>
                    <a:pt x="26860" y="22983"/>
                  </a:cubicBezTo>
                  <a:cubicBezTo>
                    <a:pt x="27583" y="22793"/>
                    <a:pt x="28268" y="22564"/>
                    <a:pt x="28991" y="22298"/>
                  </a:cubicBezTo>
                  <a:cubicBezTo>
                    <a:pt x="29333" y="22184"/>
                    <a:pt x="29675" y="22070"/>
                    <a:pt x="30018" y="21994"/>
                  </a:cubicBezTo>
                  <a:cubicBezTo>
                    <a:pt x="30170" y="21956"/>
                    <a:pt x="30246" y="21918"/>
                    <a:pt x="30284" y="21766"/>
                  </a:cubicBezTo>
                  <a:cubicBezTo>
                    <a:pt x="30284" y="21727"/>
                    <a:pt x="30284" y="21651"/>
                    <a:pt x="30322" y="21613"/>
                  </a:cubicBezTo>
                  <a:cubicBezTo>
                    <a:pt x="30360" y="21575"/>
                    <a:pt x="30436" y="21537"/>
                    <a:pt x="30436" y="21423"/>
                  </a:cubicBezTo>
                  <a:cubicBezTo>
                    <a:pt x="30474" y="21271"/>
                    <a:pt x="30436" y="21119"/>
                    <a:pt x="30436" y="21005"/>
                  </a:cubicBezTo>
                  <a:cubicBezTo>
                    <a:pt x="30398" y="20814"/>
                    <a:pt x="30360" y="20662"/>
                    <a:pt x="30322" y="20510"/>
                  </a:cubicBezTo>
                  <a:cubicBezTo>
                    <a:pt x="30779" y="20320"/>
                    <a:pt x="31311" y="20168"/>
                    <a:pt x="31806" y="20054"/>
                  </a:cubicBezTo>
                  <a:cubicBezTo>
                    <a:pt x="31996" y="20015"/>
                    <a:pt x="32262" y="20054"/>
                    <a:pt x="32415" y="19939"/>
                  </a:cubicBezTo>
                  <a:cubicBezTo>
                    <a:pt x="32529" y="19787"/>
                    <a:pt x="32567" y="19597"/>
                    <a:pt x="32529" y="19445"/>
                  </a:cubicBezTo>
                  <a:cubicBezTo>
                    <a:pt x="32453" y="19293"/>
                    <a:pt x="32338" y="19140"/>
                    <a:pt x="32224" y="19026"/>
                  </a:cubicBezTo>
                  <a:cubicBezTo>
                    <a:pt x="32110" y="18874"/>
                    <a:pt x="31958" y="18722"/>
                    <a:pt x="31806" y="18570"/>
                  </a:cubicBezTo>
                  <a:cubicBezTo>
                    <a:pt x="31501" y="18303"/>
                    <a:pt x="31197" y="18075"/>
                    <a:pt x="30855" y="17847"/>
                  </a:cubicBezTo>
                  <a:cubicBezTo>
                    <a:pt x="30170" y="17352"/>
                    <a:pt x="29523" y="16896"/>
                    <a:pt x="28838" y="16439"/>
                  </a:cubicBezTo>
                  <a:cubicBezTo>
                    <a:pt x="28154" y="16021"/>
                    <a:pt x="27431" y="15602"/>
                    <a:pt x="26708" y="15184"/>
                  </a:cubicBezTo>
                  <a:cubicBezTo>
                    <a:pt x="26023" y="14803"/>
                    <a:pt x="25338" y="14461"/>
                    <a:pt x="24615" y="14119"/>
                  </a:cubicBezTo>
                  <a:cubicBezTo>
                    <a:pt x="24197" y="13966"/>
                    <a:pt x="23817" y="13814"/>
                    <a:pt x="23398" y="13662"/>
                  </a:cubicBezTo>
                  <a:cubicBezTo>
                    <a:pt x="23208" y="13586"/>
                    <a:pt x="22980" y="13548"/>
                    <a:pt x="22789" y="13472"/>
                  </a:cubicBezTo>
                  <a:cubicBezTo>
                    <a:pt x="22751" y="13472"/>
                    <a:pt x="22675" y="13434"/>
                    <a:pt x="22637" y="13396"/>
                  </a:cubicBezTo>
                  <a:cubicBezTo>
                    <a:pt x="22599" y="13358"/>
                    <a:pt x="22637" y="13396"/>
                    <a:pt x="22599" y="13320"/>
                  </a:cubicBezTo>
                  <a:cubicBezTo>
                    <a:pt x="22572" y="13266"/>
                    <a:pt x="22564" y="13212"/>
                    <a:pt x="22575" y="13212"/>
                  </a:cubicBezTo>
                  <a:lnTo>
                    <a:pt x="22575" y="13212"/>
                  </a:lnTo>
                  <a:cubicBezTo>
                    <a:pt x="22580" y="13212"/>
                    <a:pt x="22588" y="13221"/>
                    <a:pt x="22599" y="13244"/>
                  </a:cubicBezTo>
                  <a:cubicBezTo>
                    <a:pt x="22447" y="12673"/>
                    <a:pt x="22295" y="12140"/>
                    <a:pt x="22219" y="11570"/>
                  </a:cubicBezTo>
                  <a:cubicBezTo>
                    <a:pt x="22105" y="10999"/>
                    <a:pt x="21952" y="10428"/>
                    <a:pt x="21762" y="9896"/>
                  </a:cubicBezTo>
                  <a:cubicBezTo>
                    <a:pt x="21382" y="8869"/>
                    <a:pt x="20773" y="7917"/>
                    <a:pt x="20012" y="7118"/>
                  </a:cubicBezTo>
                  <a:cubicBezTo>
                    <a:pt x="20887" y="6586"/>
                    <a:pt x="21762" y="6129"/>
                    <a:pt x="22561" y="5521"/>
                  </a:cubicBezTo>
                  <a:cubicBezTo>
                    <a:pt x="23398" y="4950"/>
                    <a:pt x="24235" y="4417"/>
                    <a:pt x="25034" y="3847"/>
                  </a:cubicBezTo>
                  <a:cubicBezTo>
                    <a:pt x="25452" y="3542"/>
                    <a:pt x="25909" y="3276"/>
                    <a:pt x="26289" y="2972"/>
                  </a:cubicBezTo>
                  <a:cubicBezTo>
                    <a:pt x="26327" y="2934"/>
                    <a:pt x="26366" y="2934"/>
                    <a:pt x="26404" y="2896"/>
                  </a:cubicBezTo>
                  <a:cubicBezTo>
                    <a:pt x="26480" y="2858"/>
                    <a:pt x="26480" y="2839"/>
                    <a:pt x="26480" y="2839"/>
                  </a:cubicBezTo>
                  <a:cubicBezTo>
                    <a:pt x="26480" y="2839"/>
                    <a:pt x="26480" y="2858"/>
                    <a:pt x="26556" y="2896"/>
                  </a:cubicBezTo>
                  <a:cubicBezTo>
                    <a:pt x="26670" y="2972"/>
                    <a:pt x="26670" y="3010"/>
                    <a:pt x="26746" y="3048"/>
                  </a:cubicBezTo>
                  <a:cubicBezTo>
                    <a:pt x="26934" y="3142"/>
                    <a:pt x="27122" y="3210"/>
                    <a:pt x="27309" y="3210"/>
                  </a:cubicBezTo>
                  <a:cubicBezTo>
                    <a:pt x="27350" y="3210"/>
                    <a:pt x="27390" y="3207"/>
                    <a:pt x="27431" y="3200"/>
                  </a:cubicBezTo>
                  <a:cubicBezTo>
                    <a:pt x="27887" y="3162"/>
                    <a:pt x="28268" y="2858"/>
                    <a:pt x="28458" y="2477"/>
                  </a:cubicBezTo>
                  <a:cubicBezTo>
                    <a:pt x="28572" y="2287"/>
                    <a:pt x="28610" y="2097"/>
                    <a:pt x="28572" y="1906"/>
                  </a:cubicBezTo>
                  <a:cubicBezTo>
                    <a:pt x="28534" y="1792"/>
                    <a:pt x="28458" y="1754"/>
                    <a:pt x="28382" y="1640"/>
                  </a:cubicBezTo>
                  <a:cubicBezTo>
                    <a:pt x="28344" y="1564"/>
                    <a:pt x="28306" y="1450"/>
                    <a:pt x="28230" y="1374"/>
                  </a:cubicBezTo>
                  <a:cubicBezTo>
                    <a:pt x="28005" y="1177"/>
                    <a:pt x="27718" y="1063"/>
                    <a:pt x="27414" y="1063"/>
                  </a:cubicBezTo>
                  <a:cubicBezTo>
                    <a:pt x="27307" y="1063"/>
                    <a:pt x="27198" y="1078"/>
                    <a:pt x="27088" y="1108"/>
                  </a:cubicBezTo>
                  <a:cubicBezTo>
                    <a:pt x="26594" y="1108"/>
                    <a:pt x="26213" y="1488"/>
                    <a:pt x="26137" y="1944"/>
                  </a:cubicBezTo>
                  <a:cubicBezTo>
                    <a:pt x="26137" y="2059"/>
                    <a:pt x="26137" y="2135"/>
                    <a:pt x="26137" y="2249"/>
                  </a:cubicBezTo>
                  <a:cubicBezTo>
                    <a:pt x="26175" y="2401"/>
                    <a:pt x="26175" y="2363"/>
                    <a:pt x="26023" y="2477"/>
                  </a:cubicBezTo>
                  <a:cubicBezTo>
                    <a:pt x="25833" y="2629"/>
                    <a:pt x="25605" y="2781"/>
                    <a:pt x="25414" y="2934"/>
                  </a:cubicBezTo>
                  <a:lnTo>
                    <a:pt x="24083" y="3771"/>
                  </a:lnTo>
                  <a:cubicBezTo>
                    <a:pt x="23664" y="4075"/>
                    <a:pt x="23208" y="4341"/>
                    <a:pt x="22789" y="4646"/>
                  </a:cubicBezTo>
                  <a:cubicBezTo>
                    <a:pt x="22333" y="4950"/>
                    <a:pt x="21952" y="5254"/>
                    <a:pt x="21534" y="5521"/>
                  </a:cubicBezTo>
                  <a:cubicBezTo>
                    <a:pt x="21115" y="5749"/>
                    <a:pt x="20697" y="6015"/>
                    <a:pt x="20278" y="6282"/>
                  </a:cubicBezTo>
                  <a:cubicBezTo>
                    <a:pt x="20088" y="6396"/>
                    <a:pt x="19860" y="6510"/>
                    <a:pt x="19670" y="6624"/>
                  </a:cubicBezTo>
                  <a:cubicBezTo>
                    <a:pt x="19613" y="6662"/>
                    <a:pt x="19584" y="6681"/>
                    <a:pt x="19556" y="6681"/>
                  </a:cubicBezTo>
                  <a:cubicBezTo>
                    <a:pt x="19527" y="6681"/>
                    <a:pt x="19499" y="6662"/>
                    <a:pt x="19441" y="6624"/>
                  </a:cubicBezTo>
                  <a:cubicBezTo>
                    <a:pt x="19327" y="6548"/>
                    <a:pt x="19213" y="6434"/>
                    <a:pt x="19099" y="6358"/>
                  </a:cubicBezTo>
                  <a:cubicBezTo>
                    <a:pt x="18719" y="6053"/>
                    <a:pt x="18262" y="5787"/>
                    <a:pt x="17806" y="5597"/>
                  </a:cubicBezTo>
                  <a:cubicBezTo>
                    <a:pt x="17349" y="5445"/>
                    <a:pt x="16854" y="5330"/>
                    <a:pt x="16360" y="5254"/>
                  </a:cubicBezTo>
                  <a:cubicBezTo>
                    <a:pt x="16156" y="5230"/>
                    <a:pt x="15951" y="5218"/>
                    <a:pt x="15744" y="5218"/>
                  </a:cubicBezTo>
                  <a:cubicBezTo>
                    <a:pt x="14988" y="5218"/>
                    <a:pt x="14224" y="5382"/>
                    <a:pt x="13507" y="5711"/>
                  </a:cubicBezTo>
                  <a:cubicBezTo>
                    <a:pt x="13088" y="5939"/>
                    <a:pt x="12670" y="6205"/>
                    <a:pt x="12327" y="6510"/>
                  </a:cubicBezTo>
                  <a:cubicBezTo>
                    <a:pt x="12289" y="6548"/>
                    <a:pt x="12251" y="6586"/>
                    <a:pt x="12213" y="6624"/>
                  </a:cubicBezTo>
                  <a:cubicBezTo>
                    <a:pt x="12156" y="6643"/>
                    <a:pt x="12146" y="6652"/>
                    <a:pt x="12142" y="6652"/>
                  </a:cubicBezTo>
                  <a:cubicBezTo>
                    <a:pt x="12137" y="6652"/>
                    <a:pt x="12137" y="6643"/>
                    <a:pt x="12099" y="6624"/>
                  </a:cubicBezTo>
                  <a:cubicBezTo>
                    <a:pt x="11985" y="6548"/>
                    <a:pt x="11909" y="6472"/>
                    <a:pt x="11833" y="6358"/>
                  </a:cubicBezTo>
                  <a:cubicBezTo>
                    <a:pt x="11642" y="6205"/>
                    <a:pt x="11490" y="6015"/>
                    <a:pt x="11300" y="5825"/>
                  </a:cubicBezTo>
                  <a:cubicBezTo>
                    <a:pt x="10577" y="5102"/>
                    <a:pt x="9854" y="4379"/>
                    <a:pt x="9131" y="3695"/>
                  </a:cubicBezTo>
                  <a:cubicBezTo>
                    <a:pt x="8371" y="3010"/>
                    <a:pt x="7724" y="2325"/>
                    <a:pt x="7001" y="1716"/>
                  </a:cubicBezTo>
                  <a:lnTo>
                    <a:pt x="6925" y="1678"/>
                  </a:lnTo>
                  <a:cubicBezTo>
                    <a:pt x="6887" y="1678"/>
                    <a:pt x="6849" y="1602"/>
                    <a:pt x="6925" y="1564"/>
                  </a:cubicBezTo>
                  <a:cubicBezTo>
                    <a:pt x="6963" y="1526"/>
                    <a:pt x="6963" y="1488"/>
                    <a:pt x="6963" y="1488"/>
                  </a:cubicBezTo>
                  <a:cubicBezTo>
                    <a:pt x="7001" y="1412"/>
                    <a:pt x="7001" y="1298"/>
                    <a:pt x="6963" y="1222"/>
                  </a:cubicBezTo>
                  <a:cubicBezTo>
                    <a:pt x="6925" y="955"/>
                    <a:pt x="6849" y="727"/>
                    <a:pt x="6697" y="537"/>
                  </a:cubicBezTo>
                  <a:cubicBezTo>
                    <a:pt x="6450" y="219"/>
                    <a:pt x="6072" y="0"/>
                    <a:pt x="5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6562000" y="1898775"/>
              <a:ext cx="32375" cy="33375"/>
            </a:xfrm>
            <a:custGeom>
              <a:avLst/>
              <a:gdLst/>
              <a:rect l="l" t="t" r="r" b="b"/>
              <a:pathLst>
                <a:path w="1295" h="1335" extrusionOk="0">
                  <a:moveTo>
                    <a:pt x="559" y="0"/>
                  </a:moveTo>
                  <a:cubicBezTo>
                    <a:pt x="500" y="0"/>
                    <a:pt x="441" y="12"/>
                    <a:pt x="381" y="38"/>
                  </a:cubicBezTo>
                  <a:cubicBezTo>
                    <a:pt x="267" y="114"/>
                    <a:pt x="153" y="228"/>
                    <a:pt x="77" y="380"/>
                  </a:cubicBezTo>
                  <a:cubicBezTo>
                    <a:pt x="1" y="533"/>
                    <a:pt x="1" y="723"/>
                    <a:pt x="77" y="875"/>
                  </a:cubicBezTo>
                  <a:cubicBezTo>
                    <a:pt x="170" y="1092"/>
                    <a:pt x="440" y="1334"/>
                    <a:pt x="722" y="1334"/>
                  </a:cubicBezTo>
                  <a:cubicBezTo>
                    <a:pt x="786" y="1334"/>
                    <a:pt x="851" y="1322"/>
                    <a:pt x="914" y="1293"/>
                  </a:cubicBezTo>
                  <a:cubicBezTo>
                    <a:pt x="1066" y="1217"/>
                    <a:pt x="1180" y="1065"/>
                    <a:pt x="1218" y="913"/>
                  </a:cubicBezTo>
                  <a:cubicBezTo>
                    <a:pt x="1294" y="761"/>
                    <a:pt x="1294" y="571"/>
                    <a:pt x="1218" y="418"/>
                  </a:cubicBezTo>
                  <a:cubicBezTo>
                    <a:pt x="1093" y="261"/>
                    <a:pt x="837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6423150" y="1901125"/>
              <a:ext cx="32350" cy="32075"/>
            </a:xfrm>
            <a:custGeom>
              <a:avLst/>
              <a:gdLst/>
              <a:rect l="l" t="t" r="r" b="b"/>
              <a:pathLst>
                <a:path w="1294" h="1283" extrusionOk="0">
                  <a:moveTo>
                    <a:pt x="464" y="1"/>
                  </a:moveTo>
                  <a:cubicBezTo>
                    <a:pt x="410" y="1"/>
                    <a:pt x="357" y="7"/>
                    <a:pt x="305" y="20"/>
                  </a:cubicBezTo>
                  <a:cubicBezTo>
                    <a:pt x="0" y="172"/>
                    <a:pt x="77" y="667"/>
                    <a:pt x="191" y="895"/>
                  </a:cubicBezTo>
                  <a:cubicBezTo>
                    <a:pt x="291" y="1162"/>
                    <a:pt x="566" y="1283"/>
                    <a:pt x="838" y="1283"/>
                  </a:cubicBezTo>
                  <a:cubicBezTo>
                    <a:pt x="876" y="1283"/>
                    <a:pt x="914" y="1280"/>
                    <a:pt x="952" y="1276"/>
                  </a:cubicBezTo>
                  <a:cubicBezTo>
                    <a:pt x="1104" y="1199"/>
                    <a:pt x="1256" y="1047"/>
                    <a:pt x="1256" y="895"/>
                  </a:cubicBezTo>
                  <a:cubicBezTo>
                    <a:pt x="1294" y="667"/>
                    <a:pt x="1180" y="553"/>
                    <a:pt x="1104" y="401"/>
                  </a:cubicBezTo>
                  <a:cubicBezTo>
                    <a:pt x="978" y="148"/>
                    <a:pt x="721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6287150" y="1898175"/>
              <a:ext cx="28550" cy="23450"/>
            </a:xfrm>
            <a:custGeom>
              <a:avLst/>
              <a:gdLst/>
              <a:rect l="l" t="t" r="r" b="b"/>
              <a:pathLst>
                <a:path w="1142" h="938" extrusionOk="0">
                  <a:moveTo>
                    <a:pt x="467" y="0"/>
                  </a:moveTo>
                  <a:cubicBezTo>
                    <a:pt x="290" y="0"/>
                    <a:pt x="128" y="110"/>
                    <a:pt x="38" y="290"/>
                  </a:cubicBezTo>
                  <a:cubicBezTo>
                    <a:pt x="0" y="404"/>
                    <a:pt x="38" y="557"/>
                    <a:pt x="114" y="671"/>
                  </a:cubicBezTo>
                  <a:cubicBezTo>
                    <a:pt x="152" y="785"/>
                    <a:pt x="266" y="861"/>
                    <a:pt x="381" y="899"/>
                  </a:cubicBezTo>
                  <a:cubicBezTo>
                    <a:pt x="442" y="925"/>
                    <a:pt x="505" y="937"/>
                    <a:pt x="567" y="937"/>
                  </a:cubicBezTo>
                  <a:cubicBezTo>
                    <a:pt x="774" y="937"/>
                    <a:pt x="969" y="800"/>
                    <a:pt x="1027" y="595"/>
                  </a:cubicBezTo>
                  <a:cubicBezTo>
                    <a:pt x="1141" y="290"/>
                    <a:pt x="875" y="100"/>
                    <a:pt x="609" y="24"/>
                  </a:cubicBezTo>
                  <a:cubicBezTo>
                    <a:pt x="561" y="8"/>
                    <a:pt x="51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6158750" y="1881475"/>
              <a:ext cx="31400" cy="26825"/>
            </a:xfrm>
            <a:custGeom>
              <a:avLst/>
              <a:gdLst/>
              <a:rect l="l" t="t" r="r" b="b"/>
              <a:pathLst>
                <a:path w="1256" h="1073" extrusionOk="0">
                  <a:moveTo>
                    <a:pt x="529" y="0"/>
                  </a:moveTo>
                  <a:cubicBezTo>
                    <a:pt x="494" y="0"/>
                    <a:pt x="457" y="2"/>
                    <a:pt x="419" y="7"/>
                  </a:cubicBezTo>
                  <a:cubicBezTo>
                    <a:pt x="152" y="45"/>
                    <a:pt x="0" y="350"/>
                    <a:pt x="114" y="578"/>
                  </a:cubicBezTo>
                  <a:cubicBezTo>
                    <a:pt x="190" y="882"/>
                    <a:pt x="457" y="1072"/>
                    <a:pt x="761" y="1072"/>
                  </a:cubicBezTo>
                  <a:cubicBezTo>
                    <a:pt x="1103" y="996"/>
                    <a:pt x="1256" y="616"/>
                    <a:pt x="1103" y="350"/>
                  </a:cubicBezTo>
                  <a:cubicBezTo>
                    <a:pt x="970" y="117"/>
                    <a:pt x="779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6047450" y="1864975"/>
              <a:ext cx="28575" cy="22400"/>
            </a:xfrm>
            <a:custGeom>
              <a:avLst/>
              <a:gdLst/>
              <a:rect l="l" t="t" r="r" b="b"/>
              <a:pathLst>
                <a:path w="1143" h="896" extrusionOk="0">
                  <a:moveTo>
                    <a:pt x="472" y="1"/>
                  </a:moveTo>
                  <a:cubicBezTo>
                    <a:pt x="258" y="1"/>
                    <a:pt x="70" y="143"/>
                    <a:pt x="39" y="363"/>
                  </a:cubicBezTo>
                  <a:cubicBezTo>
                    <a:pt x="1" y="667"/>
                    <a:pt x="229" y="895"/>
                    <a:pt x="534" y="895"/>
                  </a:cubicBezTo>
                  <a:cubicBezTo>
                    <a:pt x="762" y="895"/>
                    <a:pt x="1066" y="743"/>
                    <a:pt x="1104" y="515"/>
                  </a:cubicBezTo>
                  <a:cubicBezTo>
                    <a:pt x="1142" y="249"/>
                    <a:pt x="876" y="58"/>
                    <a:pt x="610" y="20"/>
                  </a:cubicBezTo>
                  <a:cubicBezTo>
                    <a:pt x="563" y="7"/>
                    <a:pt x="517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6199650" y="1603400"/>
              <a:ext cx="88475" cy="135600"/>
            </a:xfrm>
            <a:custGeom>
              <a:avLst/>
              <a:gdLst/>
              <a:rect l="l" t="t" r="r" b="b"/>
              <a:pathLst>
                <a:path w="3539" h="5424" extrusionOk="0">
                  <a:moveTo>
                    <a:pt x="3194" y="0"/>
                  </a:moveTo>
                  <a:cubicBezTo>
                    <a:pt x="2899" y="0"/>
                    <a:pt x="2591" y="360"/>
                    <a:pt x="2435" y="516"/>
                  </a:cubicBezTo>
                  <a:cubicBezTo>
                    <a:pt x="2092" y="820"/>
                    <a:pt x="1750" y="1125"/>
                    <a:pt x="1484" y="1505"/>
                  </a:cubicBezTo>
                  <a:cubicBezTo>
                    <a:pt x="1217" y="1885"/>
                    <a:pt x="989" y="2304"/>
                    <a:pt x="799" y="2760"/>
                  </a:cubicBezTo>
                  <a:cubicBezTo>
                    <a:pt x="571" y="3255"/>
                    <a:pt x="381" y="3750"/>
                    <a:pt x="266" y="4282"/>
                  </a:cubicBezTo>
                  <a:cubicBezTo>
                    <a:pt x="190" y="4549"/>
                    <a:pt x="0" y="5424"/>
                    <a:pt x="495" y="5424"/>
                  </a:cubicBezTo>
                  <a:cubicBezTo>
                    <a:pt x="647" y="5424"/>
                    <a:pt x="799" y="5271"/>
                    <a:pt x="799" y="5119"/>
                  </a:cubicBezTo>
                  <a:cubicBezTo>
                    <a:pt x="761" y="4891"/>
                    <a:pt x="799" y="4625"/>
                    <a:pt x="837" y="4396"/>
                  </a:cubicBezTo>
                  <a:cubicBezTo>
                    <a:pt x="913" y="3940"/>
                    <a:pt x="1103" y="3483"/>
                    <a:pt x="1294" y="3065"/>
                  </a:cubicBezTo>
                  <a:cubicBezTo>
                    <a:pt x="1446" y="2646"/>
                    <a:pt x="1674" y="2266"/>
                    <a:pt x="1902" y="1923"/>
                  </a:cubicBezTo>
                  <a:cubicBezTo>
                    <a:pt x="2207" y="1543"/>
                    <a:pt x="2511" y="1201"/>
                    <a:pt x="2853" y="896"/>
                  </a:cubicBezTo>
                  <a:cubicBezTo>
                    <a:pt x="2968" y="820"/>
                    <a:pt x="3044" y="744"/>
                    <a:pt x="3120" y="668"/>
                  </a:cubicBezTo>
                  <a:cubicBezTo>
                    <a:pt x="3234" y="592"/>
                    <a:pt x="3310" y="592"/>
                    <a:pt x="3386" y="554"/>
                  </a:cubicBezTo>
                  <a:cubicBezTo>
                    <a:pt x="3538" y="440"/>
                    <a:pt x="3538" y="173"/>
                    <a:pt x="3386" y="59"/>
                  </a:cubicBezTo>
                  <a:cubicBezTo>
                    <a:pt x="3324" y="18"/>
                    <a:pt x="3259" y="0"/>
                    <a:pt x="3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6192175" y="1152600"/>
              <a:ext cx="66450" cy="363850"/>
            </a:xfrm>
            <a:custGeom>
              <a:avLst/>
              <a:gdLst/>
              <a:rect l="l" t="t" r="r" b="b"/>
              <a:pathLst>
                <a:path w="2658" h="14554" extrusionOk="0">
                  <a:moveTo>
                    <a:pt x="358" y="1"/>
                  </a:moveTo>
                  <a:cubicBezTo>
                    <a:pt x="190" y="1"/>
                    <a:pt x="0" y="113"/>
                    <a:pt x="109" y="287"/>
                  </a:cubicBezTo>
                  <a:lnTo>
                    <a:pt x="2125" y="14325"/>
                  </a:lnTo>
                  <a:cubicBezTo>
                    <a:pt x="2163" y="14477"/>
                    <a:pt x="2277" y="14553"/>
                    <a:pt x="2391" y="14553"/>
                  </a:cubicBezTo>
                  <a:cubicBezTo>
                    <a:pt x="2544" y="14515"/>
                    <a:pt x="2658" y="14401"/>
                    <a:pt x="2620" y="14249"/>
                  </a:cubicBezTo>
                  <a:lnTo>
                    <a:pt x="565" y="211"/>
                  </a:lnTo>
                  <a:cubicBezTo>
                    <a:pt x="598" y="64"/>
                    <a:pt x="484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6328050" y="931500"/>
              <a:ext cx="13325" cy="584950"/>
            </a:xfrm>
            <a:custGeom>
              <a:avLst/>
              <a:gdLst/>
              <a:rect l="l" t="t" r="r" b="b"/>
              <a:pathLst>
                <a:path w="533" h="23398" extrusionOk="0">
                  <a:moveTo>
                    <a:pt x="266" y="0"/>
                  </a:moveTo>
                  <a:cubicBezTo>
                    <a:pt x="114" y="0"/>
                    <a:pt x="0" y="114"/>
                    <a:pt x="0" y="266"/>
                  </a:cubicBezTo>
                  <a:lnTo>
                    <a:pt x="0" y="23131"/>
                  </a:lnTo>
                  <a:cubicBezTo>
                    <a:pt x="0" y="23283"/>
                    <a:pt x="114" y="23397"/>
                    <a:pt x="266" y="23397"/>
                  </a:cubicBezTo>
                  <a:cubicBezTo>
                    <a:pt x="419" y="23397"/>
                    <a:pt x="533" y="23283"/>
                    <a:pt x="533" y="23131"/>
                  </a:cubicBezTo>
                  <a:lnTo>
                    <a:pt x="533" y="266"/>
                  </a:lnTo>
                  <a:cubicBezTo>
                    <a:pt x="533" y="114"/>
                    <a:pt x="419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6405075" y="1170975"/>
              <a:ext cx="72300" cy="332150"/>
            </a:xfrm>
            <a:custGeom>
              <a:avLst/>
              <a:gdLst/>
              <a:rect l="l" t="t" r="r" b="b"/>
              <a:pathLst>
                <a:path w="2892" h="13286" extrusionOk="0">
                  <a:moveTo>
                    <a:pt x="2606" y="1"/>
                  </a:moveTo>
                  <a:cubicBezTo>
                    <a:pt x="2483" y="1"/>
                    <a:pt x="2392" y="104"/>
                    <a:pt x="2359" y="236"/>
                  </a:cubicBezTo>
                  <a:lnTo>
                    <a:pt x="39" y="12981"/>
                  </a:lnTo>
                  <a:cubicBezTo>
                    <a:pt x="1" y="13133"/>
                    <a:pt x="115" y="13248"/>
                    <a:pt x="267" y="13286"/>
                  </a:cubicBezTo>
                  <a:lnTo>
                    <a:pt x="305" y="13286"/>
                  </a:lnTo>
                  <a:cubicBezTo>
                    <a:pt x="419" y="13286"/>
                    <a:pt x="533" y="13210"/>
                    <a:pt x="533" y="13095"/>
                  </a:cubicBezTo>
                  <a:lnTo>
                    <a:pt x="2854" y="313"/>
                  </a:lnTo>
                  <a:cubicBezTo>
                    <a:pt x="2892" y="160"/>
                    <a:pt x="2816" y="46"/>
                    <a:pt x="2664" y="8"/>
                  </a:cubicBezTo>
                  <a:cubicBezTo>
                    <a:pt x="2644" y="3"/>
                    <a:pt x="2624" y="1"/>
                    <a:pt x="2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6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23956" y="1065925"/>
            <a:ext cx="4295774" cy="3442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50"/>
          <p:cNvSpPr txBox="1">
            <a:spLocks noGrp="1"/>
          </p:cNvSpPr>
          <p:nvPr>
            <p:ph type="title" idx="0"/>
          </p:nvPr>
        </p:nvSpPr>
        <p:spPr>
          <a:xfrm>
            <a:off x="720000" y="453325"/>
            <a:ext cx="7704000" cy="612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SKYPLOT</a:t>
            </a:r>
            <a:endParaRPr lang="en-US" altLang="ko-KR"/>
          </a:p>
        </p:txBody>
      </p:sp>
      <p:sp>
        <p:nvSpPr>
          <p:cNvPr id="1773" name="Google Shape;1773;p50"/>
          <p:cNvSpPr/>
          <p:nvPr/>
        </p:nvSpPr>
        <p:spPr>
          <a:xfrm>
            <a:off x="1126083" y="1575426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6" name="Google Shape;1776;p50"/>
          <p:cNvSpPr/>
          <p:nvPr/>
        </p:nvSpPr>
        <p:spPr>
          <a:xfrm>
            <a:off x="1126083" y="3230725"/>
            <a:ext cx="203100" cy="20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9" name="Google Shape;1779;p50"/>
          <p:cNvSpPr/>
          <p:nvPr/>
        </p:nvSpPr>
        <p:spPr>
          <a:xfrm>
            <a:off x="7814817" y="1575401"/>
            <a:ext cx="203100" cy="20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2" name="Google Shape;1782;p50"/>
          <p:cNvSpPr/>
          <p:nvPr/>
        </p:nvSpPr>
        <p:spPr>
          <a:xfrm>
            <a:off x="7814817" y="3230724"/>
            <a:ext cx="203100" cy="20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3" name="Google Shape;1783;p50"/>
          <p:cNvSpPr/>
          <p:nvPr/>
        </p:nvSpPr>
        <p:spPr>
          <a:xfrm>
            <a:off x="1329175" y="1538988"/>
            <a:ext cx="3095429" cy="292483"/>
          </a:xfrm>
          <a:custGeom>
            <a:avLst/>
            <a:gdLst/>
            <a:rect l="l" t="t" r="r" b="b"/>
            <a:pathLst>
              <a:path w="84488" h="15885" extrusionOk="0">
                <a:moveTo>
                  <a:pt x="0" y="7090"/>
                </a:moveTo>
                <a:cubicBezTo>
                  <a:pt x="5281" y="5940"/>
                  <a:pt x="22842" y="-1248"/>
                  <a:pt x="31688" y="189"/>
                </a:cubicBezTo>
                <a:cubicBezTo>
                  <a:pt x="40534" y="1627"/>
                  <a:pt x="44277" y="14337"/>
                  <a:pt x="53077" y="15715"/>
                </a:cubicBezTo>
                <a:cubicBezTo>
                  <a:pt x="61877" y="17093"/>
                  <a:pt x="79253" y="9667"/>
                  <a:pt x="84488" y="8457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w="med" len="med"/>
            <a:tailEnd w="med" len="med"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84" name="Google Shape;1784;p50"/>
          <p:cNvSpPr/>
          <p:nvPr/>
        </p:nvSpPr>
        <p:spPr>
          <a:xfrm>
            <a:off x="4674299" y="1482770"/>
            <a:ext cx="3140452" cy="294397"/>
          </a:xfrm>
          <a:custGeom>
            <a:avLst/>
            <a:gdLst/>
            <a:rect l="l" t="t" r="r" b="b"/>
            <a:pathLst>
              <a:path w="86288" h="15989" extrusionOk="0">
                <a:moveTo>
                  <a:pt x="0" y="10020"/>
                </a:moveTo>
                <a:cubicBezTo>
                  <a:pt x="6597" y="8361"/>
                  <a:pt x="29418" y="-863"/>
                  <a:pt x="39579" y="65"/>
                </a:cubicBezTo>
                <a:cubicBezTo>
                  <a:pt x="49740" y="994"/>
                  <a:pt x="53183" y="13705"/>
                  <a:pt x="60968" y="15591"/>
                </a:cubicBezTo>
                <a:cubicBezTo>
                  <a:pt x="68753" y="17477"/>
                  <a:pt x="82068" y="12083"/>
                  <a:pt x="86288" y="11381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w="med" len="med"/>
            <a:tailEnd w="med" len="med"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85" name="Google Shape;1785;p50"/>
          <p:cNvSpPr/>
          <p:nvPr/>
        </p:nvSpPr>
        <p:spPr>
          <a:xfrm>
            <a:off x="5349443" y="3180570"/>
            <a:ext cx="2482286" cy="254156"/>
          </a:xfrm>
          <a:custGeom>
            <a:avLst/>
            <a:gdLst/>
            <a:rect l="l" t="t" r="r" b="b"/>
            <a:pathLst>
              <a:path w="59282" h="11688" extrusionOk="0">
                <a:moveTo>
                  <a:pt x="59282" y="6702"/>
                </a:moveTo>
                <a:cubicBezTo>
                  <a:pt x="53966" y="7515"/>
                  <a:pt x="35670" y="12487"/>
                  <a:pt x="27384" y="11578"/>
                </a:cubicBezTo>
                <a:cubicBezTo>
                  <a:pt x="19099" y="10669"/>
                  <a:pt x="14133" y="3169"/>
                  <a:pt x="9569" y="1248"/>
                </a:cubicBezTo>
                <a:cubicBezTo>
                  <a:pt x="5005" y="-673"/>
                  <a:pt x="1595" y="251"/>
                  <a:pt x="0" y="52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w="med" len="med"/>
            <a:tailEnd w="med" len="med"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86" name="Google Shape;1786;p50"/>
          <p:cNvSpPr/>
          <p:nvPr/>
        </p:nvSpPr>
        <p:spPr>
          <a:xfrm>
            <a:off x="1329175" y="3219980"/>
            <a:ext cx="2482303" cy="253068"/>
          </a:xfrm>
          <a:custGeom>
            <a:avLst/>
            <a:gdLst/>
            <a:rect l="l" t="t" r="r" b="b"/>
            <a:pathLst>
              <a:path w="59959" h="11638" extrusionOk="0">
                <a:moveTo>
                  <a:pt x="59959" y="9826"/>
                </a:moveTo>
                <a:cubicBezTo>
                  <a:pt x="57608" y="10043"/>
                  <a:pt x="51793" y="12739"/>
                  <a:pt x="45853" y="11127"/>
                </a:cubicBezTo>
                <a:cubicBezTo>
                  <a:pt x="39914" y="9515"/>
                  <a:pt x="31964" y="1229"/>
                  <a:pt x="24322" y="155"/>
                </a:cubicBezTo>
                <a:cubicBezTo>
                  <a:pt x="16680" y="-919"/>
                  <a:pt x="4054" y="3928"/>
                  <a:pt x="0" y="4683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w="med" len="med"/>
            <a:tailEnd w="med" len="med"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04" name=""/>
          <p:cNvSpPr txBox="1"/>
          <p:nvPr/>
        </p:nvSpPr>
        <p:spPr>
          <a:xfrm>
            <a:off x="4047755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QZSS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"/>
          <p:cNvSpPr txBox="1"/>
          <p:nvPr/>
        </p:nvSpPr>
        <p:spPr>
          <a:xfrm>
            <a:off x="1414793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"/>
          <p:cNvSpPr txBox="1"/>
          <p:nvPr/>
        </p:nvSpPr>
        <p:spPr>
          <a:xfrm>
            <a:off x="6859602" y="3431953"/>
            <a:ext cx="1048489" cy="29994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000" y="1575401"/>
            <a:ext cx="1865744" cy="1405191"/>
          </a:xfrm>
          <a:prstGeom prst="rect">
            <a:avLst/>
          </a:prstGeom>
        </p:spPr>
      </p:pic>
      <p:pic>
        <p:nvPicPr>
          <p:cNvPr id="18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5000" y="1482769"/>
            <a:ext cx="1849127" cy="1495277"/>
          </a:xfrm>
          <a:prstGeom prst="rect">
            <a:avLst/>
          </a:prstGeom>
        </p:spPr>
      </p:pic>
      <p:pic>
        <p:nvPicPr>
          <p:cNvPr id="180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8069" y="1482770"/>
            <a:ext cx="1980617" cy="1495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</ep:Words>
  <ep:PresentationFormat/>
  <ep:Paragraphs>13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International Day of Human Space Flight! by Slidesgo</vt:lpstr>
      <vt:lpstr>우주궤도역학 Term Project2</vt:lpstr>
      <vt:lpstr>코드</vt:lpstr>
      <vt:lpstr>코드</vt:lpstr>
      <vt:lpstr>위성궤도</vt:lpstr>
      <vt:lpstr>GROUND TRACK</vt:lpstr>
      <vt:lpstr>SKYPLOT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My</cp:lastModifiedBy>
  <dcterms:modified xsi:type="dcterms:W3CDTF">2023-06-22T09:45:05.098</dcterms:modified>
  <cp:revision>16</cp:revision>
  <cp:version/>
</cp:coreProperties>
</file>