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41CC-24DA-4B59-AAA2-DD272C3DC91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3ED1-683E-4D76-8AA9-03BD4E043D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91880" y="9087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root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4" idx="3"/>
            <a:endCxn id="42" idx="0"/>
          </p:cNvCxnSpPr>
          <p:nvPr/>
        </p:nvCxnSpPr>
        <p:spPr>
          <a:xfrm flipH="1">
            <a:off x="3131840" y="1400421"/>
            <a:ext cx="44440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</p:cNvCxnSpPr>
          <p:nvPr/>
        </p:nvCxnSpPr>
        <p:spPr>
          <a:xfrm>
            <a:off x="3983581" y="1400421"/>
            <a:ext cx="302196" cy="662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44" idx="0"/>
          </p:cNvCxnSpPr>
          <p:nvPr/>
        </p:nvCxnSpPr>
        <p:spPr>
          <a:xfrm flipH="1">
            <a:off x="3851920" y="2419079"/>
            <a:ext cx="433857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3" idx="1"/>
          </p:cNvCxnSpPr>
          <p:nvPr/>
        </p:nvCxnSpPr>
        <p:spPr>
          <a:xfrm>
            <a:off x="4642199" y="2419079"/>
            <a:ext cx="302196" cy="51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5" idx="0"/>
          </p:cNvCxnSpPr>
          <p:nvPr/>
        </p:nvCxnSpPr>
        <p:spPr>
          <a:xfrm flipH="1">
            <a:off x="4860032" y="335699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259632" y="94144"/>
          <a:ext cx="633670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20080"/>
                <a:gridCol w="432048"/>
                <a:gridCol w="432048"/>
                <a:gridCol w="360040"/>
                <a:gridCol w="360040"/>
                <a:gridCol w="504056"/>
                <a:gridCol w="936103"/>
                <a:gridCol w="1008113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pos(N-1)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posN</a:t>
                      </a:r>
                      <a:endParaRPr lang="zh-CN" altLang="en-US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矩形标注 37"/>
          <p:cNvSpPr/>
          <p:nvPr/>
        </p:nvSpPr>
        <p:spPr>
          <a:xfrm>
            <a:off x="3995936" y="4869160"/>
            <a:ext cx="2880320" cy="1872208"/>
          </a:xfrm>
          <a:prstGeom prst="wedgeRectCallout">
            <a:avLst>
              <a:gd name="adj1" fmla="val -22407"/>
              <a:gd name="adj2" fmla="val -722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compare_bit : bit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比较位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Word: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Type: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词性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N: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频次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[pos1, pos2 … posN]: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位置数组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Left_child*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Right_child*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139952" y="191683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nd2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843808" y="19888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nd1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860032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nd4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563888" y="292494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nd3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72000" y="38610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</a:rPr>
              <a:t>nd5</a:t>
            </a:r>
            <a:endParaRPr lang="zh-CN" altLang="en-US" sz="9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9832" y="1340768"/>
            <a:ext cx="2880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67944" y="1331476"/>
            <a:ext cx="2880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79912" y="2411596"/>
            <a:ext cx="2880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16016" y="3356992"/>
            <a:ext cx="2880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716016" y="2339588"/>
            <a:ext cx="2880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0" name="形状 79"/>
          <p:cNvCxnSpPr>
            <a:endCxn id="44" idx="2"/>
          </p:cNvCxnSpPr>
          <p:nvPr/>
        </p:nvCxnSpPr>
        <p:spPr>
          <a:xfrm rot="16200000" flipH="1">
            <a:off x="1259632" y="908720"/>
            <a:ext cx="2448272" cy="21602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endCxn id="45" idx="3"/>
          </p:cNvCxnSpPr>
          <p:nvPr/>
        </p:nvCxnSpPr>
        <p:spPr>
          <a:xfrm rot="16200000" flipH="1">
            <a:off x="1668031" y="1364416"/>
            <a:ext cx="3588045" cy="2388619"/>
          </a:xfrm>
          <a:prstGeom prst="curvedConnector3">
            <a:avLst>
              <a:gd name="adj1" fmla="val 1087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形状 83"/>
          <p:cNvCxnSpPr>
            <a:endCxn id="42" idx="2"/>
          </p:cNvCxnSpPr>
          <p:nvPr/>
        </p:nvCxnSpPr>
        <p:spPr>
          <a:xfrm rot="5400000">
            <a:off x="2159732" y="1448780"/>
            <a:ext cx="1512168" cy="144016"/>
          </a:xfrm>
          <a:prstGeom prst="curvedConnector4">
            <a:avLst>
              <a:gd name="adj1" fmla="val 40476"/>
              <a:gd name="adj2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形状 85"/>
          <p:cNvCxnSpPr>
            <a:endCxn id="45" idx="6"/>
          </p:cNvCxnSpPr>
          <p:nvPr/>
        </p:nvCxnSpPr>
        <p:spPr>
          <a:xfrm rot="5400000">
            <a:off x="4391980" y="1520788"/>
            <a:ext cx="3384376" cy="18722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endCxn id="41" idx="7"/>
          </p:cNvCxnSpPr>
          <p:nvPr/>
        </p:nvCxnSpPr>
        <p:spPr>
          <a:xfrm rot="5400000">
            <a:off x="4595650" y="800708"/>
            <a:ext cx="1236491" cy="11644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形状 92"/>
          <p:cNvCxnSpPr/>
          <p:nvPr/>
        </p:nvCxnSpPr>
        <p:spPr>
          <a:xfrm rot="16200000" flipH="1">
            <a:off x="4139952" y="1844824"/>
            <a:ext cx="2376264" cy="216024"/>
          </a:xfrm>
          <a:prstGeom prst="curvedConnector4">
            <a:avLst>
              <a:gd name="adj1" fmla="val 43939"/>
              <a:gd name="adj2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23528" y="1886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posList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全屏显示(4:3)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Sky123.Org</cp:lastModifiedBy>
  <cp:revision>3</cp:revision>
  <dcterms:created xsi:type="dcterms:W3CDTF">2014-10-14T14:12:34Z</dcterms:created>
  <dcterms:modified xsi:type="dcterms:W3CDTF">2014-10-14T14:40:58Z</dcterms:modified>
</cp:coreProperties>
</file>