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F44D-5574-4340-A9C7-E20454FD352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AD90-E270-4F82-802D-A16702A8A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F44D-5574-4340-A9C7-E20454FD352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AD90-E270-4F82-802D-A16702A8A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9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F44D-5574-4340-A9C7-E20454FD352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AD90-E270-4F82-802D-A16702A8A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59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F44D-5574-4340-A9C7-E20454FD352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AD90-E270-4F82-802D-A16702A8A8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1738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F44D-5574-4340-A9C7-E20454FD352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AD90-E270-4F82-802D-A16702A8A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718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F44D-5574-4340-A9C7-E20454FD352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AD90-E270-4F82-802D-A16702A8A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5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F44D-5574-4340-A9C7-E20454FD352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AD90-E270-4F82-802D-A16702A8A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16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F44D-5574-4340-A9C7-E20454FD352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AD90-E270-4F82-802D-A16702A8A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389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F44D-5574-4340-A9C7-E20454FD352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AD90-E270-4F82-802D-A16702A8A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7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F44D-5574-4340-A9C7-E20454FD352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AD90-E270-4F82-802D-A16702A8A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F44D-5574-4340-A9C7-E20454FD352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AD90-E270-4F82-802D-A16702A8A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52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F44D-5574-4340-A9C7-E20454FD352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AD90-E270-4F82-802D-A16702A8A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0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F44D-5574-4340-A9C7-E20454FD352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AD90-E270-4F82-802D-A16702A8A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07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F44D-5574-4340-A9C7-E20454FD352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AD90-E270-4F82-802D-A16702A8A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1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F44D-5574-4340-A9C7-E20454FD352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AD90-E270-4F82-802D-A16702A8A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3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F44D-5574-4340-A9C7-E20454FD352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AD90-E270-4F82-802D-A16702A8A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64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F44D-5574-4340-A9C7-E20454FD352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AD90-E270-4F82-802D-A16702A8A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99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31F44D-5574-4340-A9C7-E20454FD352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AD90-E270-4F82-802D-A16702A8A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237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5CC6-E06C-4B8B-8695-B328AC8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3BCD-C354-4389-9AC3-7A20B31AA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52" y="1561485"/>
            <a:ext cx="10515600" cy="4351338"/>
          </a:xfrm>
        </p:spPr>
        <p:txBody>
          <a:bodyPr/>
          <a:lstStyle/>
          <a:p>
            <a:r>
              <a:rPr lang="en-US" altLang="zh-CN" dirty="0"/>
              <a:t>Pokémon game and animation is famous all around the world</a:t>
            </a:r>
          </a:p>
          <a:p>
            <a:r>
              <a:rPr lang="en-US" altLang="zh-CN" dirty="0"/>
              <a:t>By </a:t>
            </a:r>
            <a:r>
              <a:rPr lang="fr-FR" altLang="zh-CN" dirty="0" err="1"/>
              <a:t>Generation</a:t>
            </a:r>
            <a:r>
              <a:rPr lang="fr-FR" altLang="zh-CN" dirty="0"/>
              <a:t> VII, 809 </a:t>
            </a:r>
            <a:r>
              <a:rPr lang="en-US" altLang="zh-CN" dirty="0"/>
              <a:t>Pokémon in total</a:t>
            </a:r>
          </a:p>
          <a:p>
            <a:r>
              <a:rPr lang="en-US" altLang="zh-CN" dirty="0"/>
              <a:t>Each Pokémon has an No. index from 001 to 809</a:t>
            </a:r>
          </a:p>
          <a:p>
            <a:r>
              <a:rPr lang="en-US" altLang="zh-CN" dirty="0"/>
              <a:t>Test &amp; Enhance your memory of their names!</a:t>
            </a:r>
          </a:p>
          <a:p>
            <a:endParaRPr lang="zh-CN" altLang="en-US" dirty="0"/>
          </a:p>
        </p:txBody>
      </p:sp>
      <p:pic>
        <p:nvPicPr>
          <p:cNvPr id="1026" name="Picture 2" descr="File:International PokÃ©mon logo.svg">
            <a:extLst>
              <a:ext uri="{FF2B5EF4-FFF2-40B4-BE49-F238E27FC236}">
                <a16:creationId xmlns:a16="http://schemas.microsoft.com/office/drawing/2014/main" id="{BE89EC3E-FFBF-4085-BF1E-FCBA59FCB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98" y="89550"/>
            <a:ext cx="3908983" cy="143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B9CA37-67F4-41CD-83F9-543666822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071" y="3793519"/>
            <a:ext cx="3857865" cy="28376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209DD2-A4A2-4A9D-90FA-7A5D6094F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646" y="3793519"/>
            <a:ext cx="4310283" cy="283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7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B5BB-38C8-4951-803D-833DBA1A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Pokémon look similar in their outline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D2097D-C55F-42E6-A5C2-C97E48872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9" y="2044429"/>
            <a:ext cx="2438400" cy="2438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0467B0-E5BF-4371-B5CB-43544DC15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160" y="2044429"/>
            <a:ext cx="24384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96F5FA-F6AB-4C40-8531-D1EE8A4A1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57" y="2044429"/>
            <a:ext cx="243840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82DD11-800D-4217-BDE6-53B2A282BE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044429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FBFD78-508A-4FAA-B6E3-E5A0E847BF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9" y="2044429"/>
            <a:ext cx="2438400" cy="2438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70797-2ABE-47F7-B04E-958DAEBD3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540" y="2044429"/>
            <a:ext cx="2438400" cy="2438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65F791-1DE4-4FA4-BEB2-BF7B07D19F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37" y="2044429"/>
            <a:ext cx="2438400" cy="243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92993A-1026-4D5F-96D1-A2A8D829B5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80" y="204442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8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F31D-110A-4C3C-BF5C-8F17338D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298093"/>
            <a:ext cx="10515600" cy="1110829"/>
          </a:xfrm>
        </p:spPr>
        <p:txBody>
          <a:bodyPr/>
          <a:lstStyle/>
          <a:p>
            <a:r>
              <a:rPr lang="en-US" altLang="zh-CN" dirty="0"/>
              <a:t>Work Flow</a:t>
            </a:r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FB58-2CC0-4D28-A983-369363876DCD}"/>
              </a:ext>
            </a:extLst>
          </p:cNvPr>
          <p:cNvSpPr/>
          <p:nvPr/>
        </p:nvSpPr>
        <p:spPr>
          <a:xfrm>
            <a:off x="337067" y="2666071"/>
            <a:ext cx="2225741" cy="1851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809 raw </a:t>
            </a:r>
            <a:r>
              <a:rPr lang="en-US" altLang="zh-CN" dirty="0" err="1"/>
              <a:t>Pokemon</a:t>
            </a:r>
            <a:r>
              <a:rPr lang="en-US" altLang="zh-CN" dirty="0"/>
              <a:t> raw images (</a:t>
            </a:r>
            <a:r>
              <a:rPr lang="en-US" altLang="zh-CN" dirty="0" err="1"/>
              <a:t>png</a:t>
            </a:r>
            <a:r>
              <a:rPr lang="en-US" altLang="zh-CN" dirty="0"/>
              <a:t>) from Wiki</a:t>
            </a:r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0909C8-77BC-40F2-B49B-B687F3F365A2}"/>
              </a:ext>
            </a:extLst>
          </p:cNvPr>
          <p:cNvSpPr/>
          <p:nvPr/>
        </p:nvSpPr>
        <p:spPr>
          <a:xfrm>
            <a:off x="3352022" y="2788150"/>
            <a:ext cx="1978868" cy="1607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Pre-possessing </a:t>
            </a:r>
          </a:p>
          <a:p>
            <a:pPr algn="ctr"/>
            <a:r>
              <a:rPr lang="en-US" altLang="zh-CN" dirty="0"/>
              <a:t>(resize, binarize,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D7C520-4761-4680-A98F-D785DDD37BEB}"/>
              </a:ext>
            </a:extLst>
          </p:cNvPr>
          <p:cNvSpPr/>
          <p:nvPr/>
        </p:nvSpPr>
        <p:spPr>
          <a:xfrm>
            <a:off x="5904526" y="2788150"/>
            <a:ext cx="1978868" cy="1607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Finding similar shapes and their names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D231FF-702C-4AE4-AB96-708CD7F7ACFA}"/>
              </a:ext>
            </a:extLst>
          </p:cNvPr>
          <p:cNvSpPr/>
          <p:nvPr/>
        </p:nvSpPr>
        <p:spPr>
          <a:xfrm>
            <a:off x="10192139" y="2828738"/>
            <a:ext cx="1800808" cy="1526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Building game GUI </a:t>
            </a:r>
            <a:endParaRPr lang="zh-CN" alt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EF62430-63DB-4BFD-B7CE-35FEED0A98AA}"/>
              </a:ext>
            </a:extLst>
          </p:cNvPr>
          <p:cNvSpPr/>
          <p:nvPr/>
        </p:nvSpPr>
        <p:spPr>
          <a:xfrm>
            <a:off x="2748642" y="3237413"/>
            <a:ext cx="404716" cy="545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8F6CF9-FC43-46BD-A083-A7655E4D64C5}"/>
              </a:ext>
            </a:extLst>
          </p:cNvPr>
          <p:cNvSpPr/>
          <p:nvPr/>
        </p:nvSpPr>
        <p:spPr>
          <a:xfrm>
            <a:off x="5475516" y="3237413"/>
            <a:ext cx="404716" cy="545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1C89796-CD09-4963-86D1-128649DC0612}"/>
              </a:ext>
            </a:extLst>
          </p:cNvPr>
          <p:cNvSpPr/>
          <p:nvPr/>
        </p:nvSpPr>
        <p:spPr>
          <a:xfrm>
            <a:off x="7992246" y="3302265"/>
            <a:ext cx="404716" cy="545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8DBEE53-ABC2-4DE1-8027-C5F68D2B9E18}"/>
              </a:ext>
            </a:extLst>
          </p:cNvPr>
          <p:cNvSpPr/>
          <p:nvPr/>
        </p:nvSpPr>
        <p:spPr>
          <a:xfrm>
            <a:off x="9718800" y="3318903"/>
            <a:ext cx="404716" cy="545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3486030-3FED-42BC-BC3E-8C14F8AFEEBA}"/>
              </a:ext>
            </a:extLst>
          </p:cNvPr>
          <p:cNvSpPr/>
          <p:nvPr/>
        </p:nvSpPr>
        <p:spPr>
          <a:xfrm>
            <a:off x="8354580" y="2877888"/>
            <a:ext cx="1295597" cy="1526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Rotation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A6E9BE-5FE2-43E9-A0E7-98D44998F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2" y="1408922"/>
            <a:ext cx="1110830" cy="11108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2DF67F-A01C-4FB5-8D85-9927CF9DC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462" y="1375661"/>
            <a:ext cx="1290410" cy="12904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6BE3FE-F480-46AA-AE92-985C2E77D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126" y="983215"/>
            <a:ext cx="920465" cy="9204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E82F9C-B780-4FAC-A9B8-5702CF902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65" y="901662"/>
            <a:ext cx="1045981" cy="10459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2F5197-35B6-4842-9052-51A1077E1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40" y="1919411"/>
            <a:ext cx="853008" cy="8530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AB0F8A-D74C-4919-9BCD-F1CA25470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08" y="1975729"/>
            <a:ext cx="853009" cy="8530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7E89ABF-BB07-4127-9A44-62F1E622D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4997">
            <a:off x="8622295" y="1725771"/>
            <a:ext cx="920465" cy="9204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9985146-1097-4071-86A3-B3DF07FAF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4997">
            <a:off x="10632311" y="1140318"/>
            <a:ext cx="920465" cy="920465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D5B6C72-8FB6-4489-9E0A-AF2050043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46897"/>
              </p:ext>
            </p:extLst>
          </p:nvPr>
        </p:nvGraphicFramePr>
        <p:xfrm>
          <a:off x="9762890" y="2046353"/>
          <a:ext cx="24248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376">
                  <a:extLst>
                    <a:ext uri="{9D8B030D-6E8A-4147-A177-3AD203B41FA5}">
                      <a16:colId xmlns:a16="http://schemas.microsoft.com/office/drawing/2014/main" val="1502779190"/>
                    </a:ext>
                  </a:extLst>
                </a:gridCol>
                <a:gridCol w="1236459">
                  <a:extLst>
                    <a:ext uri="{9D8B030D-6E8A-4147-A177-3AD203B41FA5}">
                      <a16:colId xmlns:a16="http://schemas.microsoft.com/office/drawing/2014/main" val="2725506143"/>
                    </a:ext>
                  </a:extLst>
                </a:gridCol>
              </a:tblGrid>
              <a:tr h="29204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025Pikachu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281536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00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66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DBBF-9F82-4370-B52D-DB797CB8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Prepossessing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1BF8D-24F1-43EA-BC3F-E6B15AD31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5612" cy="4351338"/>
          </a:xfrm>
        </p:spPr>
        <p:txBody>
          <a:bodyPr/>
          <a:lstStyle/>
          <a:p>
            <a:r>
              <a:rPr lang="en-US" altLang="zh-CN" dirty="0"/>
              <a:t>PNG image has 4 tunnels: R, G, B, A </a:t>
            </a:r>
          </a:p>
          <a:p>
            <a:pPr marL="0" indent="0">
              <a:buNone/>
            </a:pPr>
            <a:r>
              <a:rPr lang="en-US" altLang="zh-CN" dirty="0"/>
              <a:t>(transparency, 0 = transparent )</a:t>
            </a:r>
          </a:p>
          <a:p>
            <a:r>
              <a:rPr lang="en-US" altLang="zh-CN" dirty="0"/>
              <a:t>Use PIL modulus to resize and change pixels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69EB6-B020-40C5-8BDC-F50C89A5A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17" y="1539233"/>
            <a:ext cx="4328810" cy="492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5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C378-EE64-456B-BFC1-2DFBF5C8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46" y="35382"/>
            <a:ext cx="9404723" cy="1883569"/>
          </a:xfrm>
        </p:spPr>
        <p:txBody>
          <a:bodyPr/>
          <a:lstStyle/>
          <a:p>
            <a:r>
              <a:rPr lang="en-US" altLang="zh-CN" dirty="0"/>
              <a:t>Shape Matching using </a:t>
            </a:r>
            <a:r>
              <a:rPr lang="fr-FR" altLang="zh-CN" dirty="0" err="1"/>
              <a:t>HuMoments</a:t>
            </a:r>
            <a:r>
              <a:rPr lang="fr-FR" altLang="zh-CN" dirty="0"/>
              <a:t> </a:t>
            </a:r>
            <a:br>
              <a:rPr lang="fr-FR" altLang="zh-CN" dirty="0"/>
            </a:b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038F-BBD2-4D75-AC88-3F0F1C51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8320606" cy="4195481"/>
          </a:xfrm>
        </p:spPr>
        <p:txBody>
          <a:bodyPr/>
          <a:lstStyle/>
          <a:p>
            <a:r>
              <a:rPr lang="en-US" altLang="zh-CN" dirty="0"/>
              <a:t>Invariant to </a:t>
            </a:r>
            <a:r>
              <a:rPr lang="en-US" altLang="zh-CN" b="1" dirty="0"/>
              <a:t>translation</a:t>
            </a:r>
            <a:r>
              <a:rPr lang="en-US" altLang="zh-CN" dirty="0"/>
              <a:t>, </a:t>
            </a:r>
            <a:r>
              <a:rPr lang="en-US" altLang="zh-CN" b="1" dirty="0"/>
              <a:t>scale</a:t>
            </a:r>
            <a:r>
              <a:rPr lang="en-US" altLang="zh-CN" dirty="0"/>
              <a:t>, and </a:t>
            </a:r>
            <a:r>
              <a:rPr lang="en-US" altLang="zh-CN" b="1" dirty="0"/>
              <a:t>rotation</a:t>
            </a:r>
            <a:r>
              <a:rPr lang="en-US" altLang="zh-CN" dirty="0"/>
              <a:t>, and </a:t>
            </a:r>
            <a:r>
              <a:rPr lang="en-US" altLang="zh-CN" b="1" dirty="0"/>
              <a:t>reflection</a:t>
            </a:r>
            <a:r>
              <a:rPr lang="en-US" altLang="zh-CN" dirty="0"/>
              <a:t>. </a:t>
            </a:r>
          </a:p>
          <a:p>
            <a:r>
              <a:rPr lang="fr-FR" altLang="zh-CN" dirty="0"/>
              <a:t>Need to use </a:t>
            </a:r>
            <a:r>
              <a:rPr lang="fr-FR" altLang="zh-CN" dirty="0" err="1"/>
              <a:t>binary</a:t>
            </a:r>
            <a:r>
              <a:rPr lang="fr-FR" altLang="zh-CN" dirty="0"/>
              <a:t> images</a:t>
            </a:r>
          </a:p>
          <a:p>
            <a:r>
              <a:rPr lang="en-US" altLang="zh-CN" dirty="0"/>
              <a:t>Install OpenCV modulus to calculate moments and match</a:t>
            </a:r>
          </a:p>
          <a:p>
            <a:r>
              <a:rPr lang="en-US" altLang="zh-CN" dirty="0"/>
              <a:t>Results are not very close to human perception </a:t>
            </a:r>
          </a:p>
        </p:txBody>
      </p:sp>
      <p:pic>
        <p:nvPicPr>
          <p:cNvPr id="1026" name="Picture 2" descr="\begin{align*} M = \sum_{x} \sum_{y} I(x,y) \end{align*}">
            <a:extLst>
              <a:ext uri="{FF2B5EF4-FFF2-40B4-BE49-F238E27FC236}">
                <a16:creationId xmlns:a16="http://schemas.microsoft.com/office/drawing/2014/main" id="{9B233437-B08F-4E74-83F1-4B9249C24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885" y="4371413"/>
            <a:ext cx="3135462" cy="132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C7F5D4-9B89-4DEC-8E78-5B2E329CE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67" r="64768"/>
          <a:stretch/>
        </p:blipFill>
        <p:spPr>
          <a:xfrm>
            <a:off x="9134669" y="1530222"/>
            <a:ext cx="1954017" cy="49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1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011A-C232-4596-B6E0-BF0E8950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Rotation (OpenCV)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B8764-6ACD-45ED-8F58-E3A9278D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Rotation matrix:</a:t>
            </a:r>
          </a:p>
          <a:p>
            <a:endParaRPr lang="en-US" altLang="zh-CN" dirty="0"/>
          </a:p>
          <a:p>
            <a:r>
              <a:rPr lang="fr-FR" altLang="zh-CN" dirty="0"/>
              <a:t>Translation matrix: for expansion the border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256x256 will be 512x512 after rotation</a:t>
            </a:r>
          </a:p>
          <a:p>
            <a:endParaRPr lang="en-US" altLang="zh-CN" dirty="0"/>
          </a:p>
          <a:p>
            <a:r>
              <a:rPr lang="en-US" altLang="zh-CN" dirty="0"/>
              <a:t>Need to adjust the background color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96E0A6-78AB-43A0-935D-4AE67A121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4" b="42316"/>
          <a:stretch/>
        </p:blipFill>
        <p:spPr>
          <a:xfrm>
            <a:off x="3671582" y="1787934"/>
            <a:ext cx="2813194" cy="750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1BD85-B750-4BB1-8343-1CC05990D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408" y="3603873"/>
            <a:ext cx="5659950" cy="28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9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00C0-DBD4-4E16-A0E8-A793DAAB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GUI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6957-CE3B-41A0-9843-15A8D05AC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built-in GUI: </a:t>
            </a:r>
            <a:r>
              <a:rPr lang="en-US" altLang="zh-CN" dirty="0" err="1"/>
              <a:t>Tkinter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656E2-5946-4C1A-BED1-48DE1BB5B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677" y="609601"/>
            <a:ext cx="2583182" cy="1294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937AD-1816-485E-9692-26668F47B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217" y="2456704"/>
            <a:ext cx="5144337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29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670</TotalTime>
  <Words>150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Century Gothic</vt:lpstr>
      <vt:lpstr>Wingdings 3</vt:lpstr>
      <vt:lpstr>Ion</vt:lpstr>
      <vt:lpstr> </vt:lpstr>
      <vt:lpstr>Some Pokémon look similar in their outline</vt:lpstr>
      <vt:lpstr>Work Flow</vt:lpstr>
      <vt:lpstr>Prepossessing </vt:lpstr>
      <vt:lpstr>Shape Matching using HuMoments  </vt:lpstr>
      <vt:lpstr>Rotation (OpenCV)</vt:lpstr>
      <vt:lpstr>Building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Qiming Zhang</dc:creator>
  <cp:lastModifiedBy>Qiming Zhang</cp:lastModifiedBy>
  <cp:revision>16</cp:revision>
  <dcterms:created xsi:type="dcterms:W3CDTF">2019-04-19T17:44:37Z</dcterms:created>
  <dcterms:modified xsi:type="dcterms:W3CDTF">2019-04-30T02:04:45Z</dcterms:modified>
</cp:coreProperties>
</file>