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3036-D216-76A4-FBFF-2C697FEC5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3FCFD-4762-C5A7-1CBC-CFE6E4BB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27DC-6BEF-4BE2-CAD2-72312825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BACA-C568-A1AA-50A4-77E3D4D8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3BB0-378A-9A2A-9603-E283FB7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FC5-F8DF-2F86-267B-99C5DF1E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31D6-362B-01B9-C618-6AA5BEEE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5E7B-50FF-F755-C42D-567F6E1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51AA-2805-9A0F-DE0C-9DC47B3C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BFD-F1C3-006F-989F-26DA119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0823E-9B57-EF72-AA76-4B23F553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8861-4208-083C-48FF-27A9C445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F549-8BE3-2CB6-BF9A-47E8057A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ADAE-CB91-94B3-AF63-13302C0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C0B0-F4C9-5D93-02FC-36B45349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819-1839-1C25-BF85-BBCF7B08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3642-1CD2-AE35-E527-820A454B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D93-F74B-359D-EE54-C3562B6F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9879-70C6-E747-C093-BAFC5C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EA42-B9D3-7F42-8906-2C212350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11D-F822-172C-A8A9-B02A2551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29501-E8BB-323F-AE4D-11A563B1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C394-2F69-C400-3633-C032C56E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BE2C-D9B6-473E-E575-DA48EEA1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AACD-F5DA-6E97-D662-CC67E2B8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F1C1-DC0B-1C15-1230-325CCFE1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3328-9625-AECC-F997-0A1F4ADA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1F98-B231-8D71-5CC2-F144D81E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D9A6-A981-4033-EDF5-509E8AF5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1E9F-8302-31C2-97A9-D0509927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0CC2-CFB6-6282-CF94-D1B88106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5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D055-4951-82B5-8BAC-536FCC5D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55F4-9E44-747A-EC08-A176F4A4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7F43E-8500-4E99-DF49-C73FA581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C001F-C904-5FAF-7B60-CE2895316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4D422-BD3B-760D-E149-BF07CC709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2C255-13DF-2EDE-B3BA-ECEBB1A6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B5B24-FAD0-DA72-095D-5E8960F9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33064-3D94-549E-3578-6A56BAB7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2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3C39-ADA9-28AC-EDD9-65FB9491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55D9E-BE7D-CF1A-14B1-C943AED6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D5BA5-02EF-00B8-0374-88EF1B66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C0488-9CC7-3D6C-F559-C8E973B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33A71-31D8-428D-4F33-403E5EBE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8C216-65B5-86AC-63E4-5FB2152A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7B17D-9EF8-7412-265A-F1A020BE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6032-E40E-BCBC-37DB-0156EA5A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C0AE-9703-BF04-A8BD-412151A9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D2FEA-9F90-1B0E-02D2-1909067E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2686-29FE-AD3D-65D6-875F256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3ED5-CC35-3BA8-2C24-F57CCB42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0749-08FA-BD7A-E4CD-269FEE72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08CA-4541-DE50-D001-F16B3F0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E6C36-609B-B00A-CC6D-8C26F2256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2DE3-B6B9-1D0D-79DB-FBAC9AB9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A8E0-B939-F7E7-B24C-B3F3C593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2ABB-407B-9660-1690-B44D07B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642C5-95CD-CD41-F900-DAFA4B8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6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87215-6B1F-4AD3-8638-9BD9E773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D3D7-9A5D-FF31-BB6E-BC328F60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0919-7DF1-90E5-2631-48F092FA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CC87-3BED-45AE-B39B-AC9FD19ADD2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8177-C22D-85FE-9871-98CB0D8D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7A56-D96A-7D59-8E8D-35FB6C1D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58A8-F912-4703-A0EA-FEC5D597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72351-8EC0-F7E7-82D2-142C8F14D970}"/>
              </a:ext>
            </a:extLst>
          </p:cNvPr>
          <p:cNvSpPr txBox="1"/>
          <p:nvPr/>
        </p:nvSpPr>
        <p:spPr>
          <a:xfrm>
            <a:off x="1863328" y="4390249"/>
            <a:ext cx="1209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External Data Sources</a:t>
            </a:r>
            <a:endParaRPr lang="en-IN" sz="1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E63E5F-6D19-8DB9-4C19-F8CA8CFEB948}"/>
              </a:ext>
            </a:extLst>
          </p:cNvPr>
          <p:cNvSpPr/>
          <p:nvPr/>
        </p:nvSpPr>
        <p:spPr>
          <a:xfrm>
            <a:off x="4362449" y="1935450"/>
            <a:ext cx="1466849" cy="85912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A1E5B-3429-9DB4-7D21-5B78097521B6}"/>
              </a:ext>
            </a:extLst>
          </p:cNvPr>
          <p:cNvSpPr txBox="1"/>
          <p:nvPr/>
        </p:nvSpPr>
        <p:spPr>
          <a:xfrm>
            <a:off x="4491035" y="2211124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API Call</a:t>
            </a:r>
            <a:endParaRPr lang="en-IN" sz="14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5317A34-67FD-7B85-7E33-FFAB59CDF01E}"/>
              </a:ext>
            </a:extLst>
          </p:cNvPr>
          <p:cNvSpPr/>
          <p:nvPr/>
        </p:nvSpPr>
        <p:spPr>
          <a:xfrm>
            <a:off x="1710929" y="3714747"/>
            <a:ext cx="1514475" cy="1704975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8605B-A561-8309-DA5A-3212C6CEB2AC}"/>
              </a:ext>
            </a:extLst>
          </p:cNvPr>
          <p:cNvSpPr/>
          <p:nvPr/>
        </p:nvSpPr>
        <p:spPr>
          <a:xfrm>
            <a:off x="5614483" y="3952873"/>
            <a:ext cx="1104900" cy="1228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1B355-09C7-7295-9916-372D442B4BD8}"/>
              </a:ext>
            </a:extLst>
          </p:cNvPr>
          <p:cNvSpPr txBox="1"/>
          <p:nvPr/>
        </p:nvSpPr>
        <p:spPr>
          <a:xfrm>
            <a:off x="5678776" y="4290236"/>
            <a:ext cx="97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Python Process</a:t>
            </a:r>
            <a:endParaRPr lang="en-IN" sz="15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205B3B-8089-2D2F-9E65-5741A8E00B17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5614483" y="2668760"/>
            <a:ext cx="552450" cy="128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F559B-4924-CAD2-DB9F-1790B901488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H="1">
            <a:off x="2468167" y="2668760"/>
            <a:ext cx="2109097" cy="104598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7D0A3D-F137-EFD0-397B-66527CB47A67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3225404" y="4567235"/>
            <a:ext cx="238907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A030A5-5853-57B1-F666-4AFDE571242D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3012279" y="1553350"/>
            <a:ext cx="1564985" cy="507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5BE99B-CC61-8541-88C3-DE1974209CC0}"/>
              </a:ext>
            </a:extLst>
          </p:cNvPr>
          <p:cNvSpPr txBox="1"/>
          <p:nvPr/>
        </p:nvSpPr>
        <p:spPr>
          <a:xfrm>
            <a:off x="2193131" y="1276351"/>
            <a:ext cx="802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Config File</a:t>
            </a:r>
            <a:endParaRPr lang="en-IN" sz="1500" dirty="0"/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16CDF65-01C0-2F6F-C7C4-F343350A9DAA}"/>
              </a:ext>
            </a:extLst>
          </p:cNvPr>
          <p:cNvSpPr/>
          <p:nvPr/>
        </p:nvSpPr>
        <p:spPr>
          <a:xfrm>
            <a:off x="9366645" y="3875216"/>
            <a:ext cx="1743074" cy="1228725"/>
          </a:xfrm>
          <a:prstGeom prst="flowChartMultidocumen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353C7A-9C73-5691-EED4-11FD8BF56A73}"/>
              </a:ext>
            </a:extLst>
          </p:cNvPr>
          <p:cNvSpPr txBox="1"/>
          <p:nvPr/>
        </p:nvSpPr>
        <p:spPr>
          <a:xfrm>
            <a:off x="9495232" y="4371199"/>
            <a:ext cx="1176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S3 Storage</a:t>
            </a:r>
            <a:endParaRPr lang="en-IN" sz="15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FA11DF-4D92-A618-D358-AC18D345DBF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9383" y="4567236"/>
            <a:ext cx="264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47A15B7D-F85C-E72B-06E4-31F91DE4292F}"/>
              </a:ext>
            </a:extLst>
          </p:cNvPr>
          <p:cNvSpPr/>
          <p:nvPr/>
        </p:nvSpPr>
        <p:spPr>
          <a:xfrm>
            <a:off x="2164556" y="1048526"/>
            <a:ext cx="847723" cy="1009648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1E5043-D6E2-4E25-3F7E-6470F81A29A9}"/>
              </a:ext>
            </a:extLst>
          </p:cNvPr>
          <p:cNvSpPr/>
          <p:nvPr/>
        </p:nvSpPr>
        <p:spPr>
          <a:xfrm>
            <a:off x="3862387" y="1515250"/>
            <a:ext cx="4867275" cy="410527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E66AB-837E-16B3-E6CF-30F13B05A491}"/>
              </a:ext>
            </a:extLst>
          </p:cNvPr>
          <p:cNvSpPr txBox="1"/>
          <p:nvPr/>
        </p:nvSpPr>
        <p:spPr>
          <a:xfrm>
            <a:off x="6833339" y="2057235"/>
            <a:ext cx="120967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AWS Glue Layer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2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88CB-5A6A-BDFD-B22E-94A6A665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481638"/>
          </a:xfrm>
        </p:spPr>
        <p:txBody>
          <a:bodyPr>
            <a:normAutofit/>
          </a:bodyPr>
          <a:lstStyle/>
          <a:p>
            <a:r>
              <a:rPr lang="en-US" sz="2000" dirty="0"/>
              <a:t>Config File contents – REST API Endpoints (URL), authentication tokens, data source queries.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Preferred format: YAML</a:t>
            </a:r>
          </a:p>
          <a:p>
            <a:endParaRPr lang="en-IN" sz="2000" dirty="0"/>
          </a:p>
          <a:p>
            <a:r>
              <a:rPr lang="en-IN" sz="2000" dirty="0"/>
              <a:t>Preferred output format: Parquet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Data received from REST is in JSON format. Convert this to Parquet format and store in S3.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Parquet advantages: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400" b="0" i="0" dirty="0">
                <a:solidFill>
                  <a:srgbClr val="444444"/>
                </a:solidFill>
                <a:effectLst/>
                <a:latin typeface="Source Sans Pro" panose="020F0502020204030204" pitchFamily="34" charset="0"/>
              </a:rPr>
              <a:t>Columnar storage instead of row based storage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444444"/>
                </a:solidFill>
                <a:latin typeface="Source Sans Pro" panose="020F0502020204030204" pitchFamily="34" charset="0"/>
              </a:rPr>
              <a:t>Easily readable by Spark for further processing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444444"/>
                </a:solidFill>
                <a:latin typeface="Source Sans Pro" panose="020F0502020204030204" pitchFamily="34" charset="0"/>
              </a:rPr>
              <a:t>Consumes less space as compared to other storage formats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444444"/>
                </a:solidFill>
                <a:latin typeface="Source Sans Pro" panose="020F0502020204030204" pitchFamily="34" charset="0"/>
              </a:rPr>
              <a:t>Reduced I/O operations leading to faster data access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444444"/>
                </a:solidFill>
                <a:latin typeface="Source Sans Pro" panose="020F0502020204030204" pitchFamily="34" charset="0"/>
              </a:rPr>
              <a:t>Data is not in plain-text format leading to better security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51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Soumasish Das</dc:creator>
  <cp:lastModifiedBy>Soumasish Das</cp:lastModifiedBy>
  <cp:revision>1</cp:revision>
  <dcterms:created xsi:type="dcterms:W3CDTF">2023-10-16T12:55:18Z</dcterms:created>
  <dcterms:modified xsi:type="dcterms:W3CDTF">2023-10-16T12:55:26Z</dcterms:modified>
</cp:coreProperties>
</file>