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jango Community |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12691"/>
            <a:ext cx="926361" cy="4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st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9600"/>
            <a:ext cx="1128923" cy="4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ostgreSQL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1298509"/>
            <a:ext cx="2324887" cy="19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Unofficial JavaScript logo 2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269100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o Is Compatible With All Javascript Frameworks And - React Js Logo Png PNG  Image | Transparent PNG Free Download on See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43" y="2750445"/>
            <a:ext cx="1497874" cy="5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CSS3 and HTML5 logos and wordmarks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78" y="3655211"/>
            <a:ext cx="1148339" cy="7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Logos | Dock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72" y="3555499"/>
            <a:ext cx="1102091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Airflow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72" y="4668152"/>
            <a:ext cx="1465217" cy="56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OpenAI AP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27" y="5449889"/>
            <a:ext cx="1133051" cy="63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sf - Revision 1897156: /kafka/site/logos/originals/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12" y="5449890"/>
            <a:ext cx="1168788" cy="6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21" y="640739"/>
            <a:ext cx="1442479" cy="42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" name="Picture 46" descr="AWSCloud | SimBeez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58" y="1016807"/>
            <a:ext cx="1448302" cy="9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azon Database Logo PNG Transparent &amp;amp; SVG Vector - Freebie Supp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14478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9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</dc:creator>
  <cp:lastModifiedBy>Vicky</cp:lastModifiedBy>
  <cp:revision>4</cp:revision>
  <dcterms:created xsi:type="dcterms:W3CDTF">2022-01-18T14:39:04Z</dcterms:created>
  <dcterms:modified xsi:type="dcterms:W3CDTF">2022-01-18T15:35:56Z</dcterms:modified>
</cp:coreProperties>
</file>