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6693" y="861847"/>
            <a:ext cx="8825658" cy="1145627"/>
          </a:xfrm>
        </p:spPr>
        <p:txBody>
          <a:bodyPr/>
          <a:lstStyle/>
          <a:p>
            <a:r>
              <a:rPr lang="fr-FR" sz="4800" dirty="0" smtClean="0"/>
              <a:t>Full-</a:t>
            </a:r>
            <a:r>
              <a:rPr lang="fr-FR" sz="4800" dirty="0" err="1" smtClean="0"/>
              <a:t>Stack</a:t>
            </a:r>
            <a:r>
              <a:rPr lang="fr-FR" sz="4800" dirty="0" smtClean="0"/>
              <a:t> MERN Application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4" y="2217683"/>
            <a:ext cx="10007031" cy="3689131"/>
          </a:xfrm>
        </p:spPr>
        <p:txBody>
          <a:bodyPr>
            <a:normAutofit/>
          </a:bodyPr>
          <a:lstStyle/>
          <a:p>
            <a:r>
              <a:rPr lang="fr-FR" sz="4000" dirty="0" smtClean="0"/>
              <a:t>               </a:t>
            </a:r>
            <a:r>
              <a:rPr lang="fr-FR" sz="4000" dirty="0" err="1" smtClean="0"/>
              <a:t>Todo</a:t>
            </a:r>
            <a:r>
              <a:rPr lang="fr-FR" sz="4000" dirty="0" smtClean="0"/>
              <a:t>-App </a:t>
            </a:r>
          </a:p>
          <a:p>
            <a:endParaRPr lang="fr-FR" dirty="0" smtClean="0"/>
          </a:p>
          <a:p>
            <a:r>
              <a:rPr lang="fr-FR" sz="3600" dirty="0" smtClean="0"/>
              <a:t>                          Soumaya </a:t>
            </a:r>
            <a:r>
              <a:rPr lang="fr-FR" sz="3600" dirty="0" err="1" smtClean="0"/>
              <a:t>mselhi</a:t>
            </a:r>
            <a:endParaRPr lang="fr-FR" sz="3600" dirty="0" smtClean="0"/>
          </a:p>
          <a:p>
            <a:endParaRPr lang="fr-FR" sz="3600" dirty="0" smtClean="0"/>
          </a:p>
          <a:p>
            <a:r>
              <a:rPr lang="fr-FR" sz="2000" dirty="0" smtClean="0"/>
              <a:t> </a:t>
            </a:r>
            <a:r>
              <a:rPr lang="fr-FR" sz="2000" dirty="0" err="1" smtClean="0"/>
              <a:t>Gomaycode-sousse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748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Presentation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54954" y="2722180"/>
            <a:ext cx="8825659" cy="3297620"/>
          </a:xfrm>
        </p:spPr>
        <p:txBody>
          <a:bodyPr/>
          <a:lstStyle/>
          <a:p>
            <a:r>
              <a:rPr lang="en-US" dirty="0"/>
              <a:t>MERN stands for MongoDB, Express, React, Node, after the four key technologies that make up the stack.</a:t>
            </a:r>
          </a:p>
          <a:p>
            <a:r>
              <a:rPr lang="en-US" dirty="0"/>
              <a:t>MongoDB — document database</a:t>
            </a:r>
          </a:p>
          <a:p>
            <a:r>
              <a:rPr lang="en-US" dirty="0"/>
              <a:t>Express(.</a:t>
            </a:r>
            <a:r>
              <a:rPr lang="en-US" dirty="0" err="1"/>
              <a:t>js</a:t>
            </a:r>
            <a:r>
              <a:rPr lang="en-US" dirty="0"/>
              <a:t>) — Node.js web framework</a:t>
            </a:r>
          </a:p>
          <a:p>
            <a:r>
              <a:rPr lang="en-US" dirty="0"/>
              <a:t>React(.</a:t>
            </a:r>
            <a:r>
              <a:rPr lang="en-US" dirty="0" err="1"/>
              <a:t>js</a:t>
            </a:r>
            <a:r>
              <a:rPr lang="en-US" dirty="0"/>
              <a:t>) — a client-side JavaScript framework</a:t>
            </a:r>
          </a:p>
          <a:p>
            <a:r>
              <a:rPr lang="en-US" dirty="0"/>
              <a:t>Node(.</a:t>
            </a:r>
            <a:r>
              <a:rPr lang="en-US" dirty="0" err="1"/>
              <a:t>js</a:t>
            </a:r>
            <a:r>
              <a:rPr lang="en-US" dirty="0"/>
              <a:t>) — the premier JavaScript web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3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 smtClean="0"/>
              <a:t>Presentation</a:t>
            </a:r>
            <a:r>
              <a:rPr lang="fr-FR" sz="4400" dirty="0" smtClean="0"/>
              <a:t>:</a:t>
            </a:r>
            <a:endParaRPr lang="en-US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eact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ode.js 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xpress &amp;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ongoDB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i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build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a Full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MERN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projet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app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called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« 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FlOra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 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is offer a way to increase productivity, stopping you from forgetting things, helps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prioritise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tasks, manage tasks effectively, use time wisely and improve time management as well as workflow..</a:t>
            </a:r>
            <a:endParaRPr lang="fr-F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1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89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Constantia</vt:lpstr>
      <vt:lpstr>Wingdings 2</vt:lpstr>
      <vt:lpstr>Débit</vt:lpstr>
      <vt:lpstr>Full-Stack MERN Application</vt:lpstr>
      <vt:lpstr>General Presentation :</vt:lpstr>
      <vt:lpstr>Presentation: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MERN Application</dc:title>
  <dc:creator>ASUS</dc:creator>
  <cp:lastModifiedBy>User</cp:lastModifiedBy>
  <cp:revision>11</cp:revision>
  <dcterms:created xsi:type="dcterms:W3CDTF">2023-03-02T19:46:32Z</dcterms:created>
  <dcterms:modified xsi:type="dcterms:W3CDTF">2023-05-30T09:20:47Z</dcterms:modified>
</cp:coreProperties>
</file>