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9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11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08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85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1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0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0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53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5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7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21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5B885-B9DA-491F-A5A4-C6B5C11EFFD7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C9C0-FC41-496D-90A5-BE0D5F787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26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/>
          <p:cNvSpPr/>
          <p:nvPr/>
        </p:nvSpPr>
        <p:spPr>
          <a:xfrm>
            <a:off x="4132942" y="974968"/>
            <a:ext cx="4058980" cy="478265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00447" y="727075"/>
            <a:ext cx="9144000" cy="2387600"/>
          </a:xfrm>
        </p:spPr>
        <p:txBody>
          <a:bodyPr/>
          <a:lstStyle/>
          <a:p>
            <a:r>
              <a:rPr lang="en-US" altLang="ja-JP" sz="7200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I</a:t>
            </a:r>
            <a:r>
              <a:rPr lang="en-US" altLang="ja-JP" dirty="0">
                <a:latin typeface="Copperplate Gothic Bold" panose="020E0705020206020404" pitchFamily="34" charset="0"/>
              </a:rPr>
              <a:t>nver </a:t>
            </a:r>
            <a:r>
              <a:rPr lang="en-US" altLang="ja-JP" sz="6600" dirty="0">
                <a:solidFill>
                  <a:schemeClr val="accent1"/>
                </a:solidFill>
                <a:latin typeface="Copperplate Gothic Bold" panose="020E0705020206020404" pitchFamily="34" charset="0"/>
              </a:rPr>
              <a:t>R</a:t>
            </a:r>
            <a:r>
              <a:rPr lang="en-US" altLang="ja-JP" dirty="0">
                <a:latin typeface="Copperplate Gothic Bold" panose="020E0705020206020404" pitchFamily="34" charset="0"/>
              </a:rPr>
              <a:t>uler</a:t>
            </a:r>
            <a:endParaRPr kumimoji="1" lang="ja-JP" alt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TEAM</a:t>
            </a:r>
          </a:p>
          <a:p>
            <a:r>
              <a:rPr lang="en-US" altLang="ja-JP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Block Bastard</a:t>
            </a:r>
            <a:endParaRPr lang="en-US" altLang="ja-JP" dirty="0">
              <a:solidFill>
                <a:schemeClr val="bg1">
                  <a:lumMod val="95000"/>
                  <a:lumOff val="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553" y="3114675"/>
            <a:ext cx="3810000" cy="37433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88" y="954082"/>
            <a:ext cx="1609483" cy="232887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345" y="-225320"/>
            <a:ext cx="2440174" cy="192163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64058">
            <a:off x="2965737" y="2994603"/>
            <a:ext cx="1736229" cy="1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6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ローチャート: 手作業 17"/>
          <p:cNvSpPr/>
          <p:nvPr/>
        </p:nvSpPr>
        <p:spPr>
          <a:xfrm rot="10800000">
            <a:off x="181929" y="-242456"/>
            <a:ext cx="3802236" cy="1727835"/>
          </a:xfrm>
          <a:prstGeom prst="flowChartManualOperat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>
            <a:off x="943429" y="4727229"/>
            <a:ext cx="2456066" cy="270408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33001" y="1565952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・プレイヤー</a:t>
            </a:r>
            <a:r>
              <a:rPr lang="ja-JP" altLang="en-US" sz="2800" dirty="0" smtClean="0"/>
              <a:t>は自分の機体と味方の機体を操作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味方機体はオート射撃</a:t>
            </a:r>
            <a:r>
              <a:rPr lang="en-US" altLang="ja-JP" sz="2800" dirty="0" smtClean="0"/>
              <a:t>)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・自軍を強くしていき自分なりの最強の軍勢で地球を攻め滅ぼそう！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・難易度はノーマルモードとハードモードがある！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ハードモードをクリアすると敵が使ってきた攻撃が使える！</a:t>
            </a:r>
            <a:endParaRPr lang="en-US" altLang="ja-JP" sz="2800" dirty="0" smtClean="0"/>
          </a:p>
          <a:p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16343">
            <a:off x="1784401" y="4244251"/>
            <a:ext cx="597292" cy="86665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4274">
            <a:off x="2824565" y="3938868"/>
            <a:ext cx="1181052" cy="9300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9" y="5073386"/>
            <a:ext cx="1181052" cy="93007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42" y="4279915"/>
            <a:ext cx="1459330" cy="114922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82" y="5765970"/>
            <a:ext cx="1367523" cy="107692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984" y="5784605"/>
            <a:ext cx="1343859" cy="105828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555" y="4523716"/>
            <a:ext cx="3810330" cy="374326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003" y="4447374"/>
            <a:ext cx="712896" cy="103153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30157">
            <a:off x="7652488" y="4286778"/>
            <a:ext cx="733858" cy="106187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82725">
            <a:off x="10352683" y="4191877"/>
            <a:ext cx="803202" cy="116220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51" y="5513424"/>
            <a:ext cx="321947" cy="46584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473" y="3893294"/>
            <a:ext cx="630322" cy="9120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59" y="5065308"/>
            <a:ext cx="1382339" cy="108859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437216" y="511298"/>
            <a:ext cx="32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ゲーム説明</a:t>
            </a:r>
            <a:endParaRPr kumimoji="1" lang="ja-JP" altLang="en-US" sz="4800" dirty="0">
              <a:solidFill>
                <a:schemeClr val="bg1">
                  <a:lumMod val="95000"/>
                  <a:lumOff val="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50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手作業 14"/>
          <p:cNvSpPr/>
          <p:nvPr/>
        </p:nvSpPr>
        <p:spPr>
          <a:xfrm rot="10800000">
            <a:off x="609600" y="-1"/>
            <a:ext cx="3478506" cy="1727835"/>
          </a:xfrm>
          <a:prstGeom prst="flowChartManualOperat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ゲーム説明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35665" y="1825625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敵はボス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体のみ</a:t>
            </a:r>
            <a:endParaRPr lang="en-US" altLang="ja-JP" dirty="0" smtClean="0"/>
          </a:p>
          <a:p>
            <a:r>
              <a:rPr lang="ja-JP" altLang="en-US" dirty="0" smtClean="0"/>
              <a:t>弾は有限なので撃ちすぎると無くなってしまうので注意！</a:t>
            </a:r>
            <a:endParaRPr lang="en-US" altLang="ja-JP" dirty="0" smtClean="0"/>
          </a:p>
          <a:p>
            <a:r>
              <a:rPr lang="ja-JP" altLang="en-US" dirty="0" smtClean="0"/>
              <a:t>補充の弾がふってくるぞ！見逃し注意だ！</a:t>
            </a:r>
            <a:endParaRPr lang="en-US" altLang="ja-JP" dirty="0" smtClean="0"/>
          </a:p>
          <a:p>
            <a:r>
              <a:rPr lang="ja-JP" altLang="en-US" dirty="0"/>
              <a:t>補充</a:t>
            </a:r>
            <a:r>
              <a:rPr lang="ja-JP" altLang="en-US" dirty="0" smtClean="0"/>
              <a:t>の弾には稀にレアな弾がふってくるぞ！その弾を取ると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弾</a:t>
            </a:r>
            <a:r>
              <a:rPr lang="ja-JP" altLang="en-US" dirty="0" smtClean="0"/>
              <a:t>の色</a:t>
            </a:r>
            <a:r>
              <a:rPr lang="ja-JP" altLang="en-US" dirty="0" smtClean="0"/>
              <a:t>ごとに様々な効果が得られるぞ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lang="ja-JP" altLang="en-US" dirty="0" smtClean="0"/>
              <a:t>難易度</a:t>
            </a:r>
            <a:r>
              <a:rPr lang="ja-JP" altLang="en-US" dirty="0"/>
              <a:t>はノーマルモードとハードモードがある！</a:t>
            </a:r>
            <a:endParaRPr lang="en-US" altLang="ja-JP" dirty="0"/>
          </a:p>
          <a:p>
            <a:r>
              <a:rPr lang="ja-JP" altLang="en-US" dirty="0"/>
              <a:t>　ハードモードをクリアすると敵が使ってきた攻撃が使える！</a:t>
            </a:r>
            <a:endParaRPr lang="en-US" altLang="ja-JP" dirty="0"/>
          </a:p>
          <a:p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700" y="2906240"/>
            <a:ext cx="700199" cy="70019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51" y="4370203"/>
            <a:ext cx="570614" cy="5706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424" y="4001294"/>
            <a:ext cx="393406" cy="3934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151" y="5795852"/>
            <a:ext cx="762222" cy="76222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400175" y="5717326"/>
            <a:ext cx="919273" cy="9192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45" y="638747"/>
            <a:ext cx="746273" cy="7462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704" y="1418690"/>
            <a:ext cx="678933" cy="67893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270" y="598098"/>
            <a:ext cx="786921" cy="78692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9191" y="598098"/>
            <a:ext cx="786921" cy="78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ローチャート: 手作業 27"/>
          <p:cNvSpPr/>
          <p:nvPr/>
        </p:nvSpPr>
        <p:spPr>
          <a:xfrm rot="10800000">
            <a:off x="239881" y="-122064"/>
            <a:ext cx="3478506" cy="1727835"/>
          </a:xfrm>
          <a:prstGeom prst="flowChartManualOperat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操作説明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5740" y="164396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自分機体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301669"/>
            <a:ext cx="401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移動・・・</a:t>
            </a:r>
            <a:r>
              <a:rPr lang="en-US" altLang="ja-JP" sz="2800" dirty="0" smtClean="0"/>
              <a:t>WASD</a:t>
            </a:r>
            <a:endParaRPr kumimoji="1" lang="ja-JP" altLang="en-US" sz="28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383171" y="3302602"/>
            <a:ext cx="2057681" cy="1405214"/>
            <a:chOff x="1135579" y="3425371"/>
            <a:chExt cx="1647699" cy="1088571"/>
          </a:xfrm>
        </p:grpSpPr>
        <p:sp>
          <p:nvSpPr>
            <p:cNvPr id="7" name="正方形/長方形 6"/>
            <p:cNvSpPr/>
            <p:nvPr/>
          </p:nvSpPr>
          <p:spPr>
            <a:xfrm>
              <a:off x="1698171" y="3425371"/>
              <a:ext cx="522515" cy="522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↑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135579" y="3991426"/>
              <a:ext cx="522515" cy="522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←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698171" y="3991427"/>
              <a:ext cx="522515" cy="522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↓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60763" y="3991427"/>
              <a:ext cx="522515" cy="522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→</a:t>
              </a:r>
              <a:endParaRPr kumimoji="1" lang="ja-JP" altLang="en-US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50370" y="270299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弾の発射・・・スペースキー</a:t>
            </a:r>
            <a:endParaRPr kumimoji="1" lang="ja-JP" altLang="en-US" sz="2800" dirty="0"/>
          </a:p>
        </p:txBody>
      </p:sp>
      <p:sp>
        <p:nvSpPr>
          <p:cNvPr id="13" name="角丸四角形 12"/>
          <p:cNvSpPr/>
          <p:nvPr/>
        </p:nvSpPr>
        <p:spPr>
          <a:xfrm>
            <a:off x="2974299" y="4111804"/>
            <a:ext cx="2278424" cy="517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発射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15477" y="164396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+mn-ea"/>
              </a:rPr>
              <a:t>味方機体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15477" y="219281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移動・・・左クリック</a:t>
            </a:r>
            <a:endParaRPr kumimoji="1" lang="ja-JP" altLang="en-US" sz="2800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8462917" y="3312225"/>
            <a:ext cx="1059543" cy="1653702"/>
            <a:chOff x="8462917" y="3312225"/>
            <a:chExt cx="1059543" cy="1653702"/>
          </a:xfrm>
        </p:grpSpPr>
        <p:sp>
          <p:nvSpPr>
            <p:cNvPr id="17" name="楕円 16"/>
            <p:cNvSpPr/>
            <p:nvPr/>
          </p:nvSpPr>
          <p:spPr>
            <a:xfrm>
              <a:off x="8462917" y="3312225"/>
              <a:ext cx="1059543" cy="16537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8480853" y="3321336"/>
              <a:ext cx="538172" cy="845448"/>
            </a:xfrm>
            <a:custGeom>
              <a:avLst/>
              <a:gdLst>
                <a:gd name="connsiteX0" fmla="*/ 0 w 1059543"/>
                <a:gd name="connsiteY0" fmla="*/ 826851 h 1653702"/>
                <a:gd name="connsiteX1" fmla="*/ 529772 w 1059543"/>
                <a:gd name="connsiteY1" fmla="*/ 0 h 1653702"/>
                <a:gd name="connsiteX2" fmla="*/ 1059544 w 1059543"/>
                <a:gd name="connsiteY2" fmla="*/ 826851 h 1653702"/>
                <a:gd name="connsiteX3" fmla="*/ 529772 w 1059543"/>
                <a:gd name="connsiteY3" fmla="*/ 1653702 h 1653702"/>
                <a:gd name="connsiteX4" fmla="*/ 0 w 1059543"/>
                <a:gd name="connsiteY4" fmla="*/ 826851 h 1653702"/>
                <a:gd name="connsiteX0" fmla="*/ 355 w 1059899"/>
                <a:gd name="connsiteY0" fmla="*/ 826851 h 1037489"/>
                <a:gd name="connsiteX1" fmla="*/ 530127 w 1059899"/>
                <a:gd name="connsiteY1" fmla="*/ 0 h 1037489"/>
                <a:gd name="connsiteX2" fmla="*/ 1059899 w 1059899"/>
                <a:gd name="connsiteY2" fmla="*/ 826851 h 1037489"/>
                <a:gd name="connsiteX3" fmla="*/ 472070 w 1059899"/>
                <a:gd name="connsiteY3" fmla="*/ 855416 h 1037489"/>
                <a:gd name="connsiteX4" fmla="*/ 355 w 1059899"/>
                <a:gd name="connsiteY4" fmla="*/ 826851 h 1037489"/>
                <a:gd name="connsiteX0" fmla="*/ 382 w 1059926"/>
                <a:gd name="connsiteY0" fmla="*/ 826851 h 1040966"/>
                <a:gd name="connsiteX1" fmla="*/ 530154 w 1059926"/>
                <a:gd name="connsiteY1" fmla="*/ 0 h 1040966"/>
                <a:gd name="connsiteX2" fmla="*/ 1059926 w 1059926"/>
                <a:gd name="connsiteY2" fmla="*/ 826851 h 1040966"/>
                <a:gd name="connsiteX3" fmla="*/ 472097 w 1059926"/>
                <a:gd name="connsiteY3" fmla="*/ 855416 h 1040966"/>
                <a:gd name="connsiteX4" fmla="*/ 382 w 1059926"/>
                <a:gd name="connsiteY4" fmla="*/ 826851 h 1040966"/>
                <a:gd name="connsiteX0" fmla="*/ 181 w 600844"/>
                <a:gd name="connsiteY0" fmla="*/ 828461 h 935811"/>
                <a:gd name="connsiteX1" fmla="*/ 529953 w 600844"/>
                <a:gd name="connsiteY1" fmla="*/ 1610 h 935811"/>
                <a:gd name="connsiteX2" fmla="*/ 595268 w 600844"/>
                <a:gd name="connsiteY2" fmla="*/ 683318 h 935811"/>
                <a:gd name="connsiteX3" fmla="*/ 471896 w 600844"/>
                <a:gd name="connsiteY3" fmla="*/ 857026 h 935811"/>
                <a:gd name="connsiteX4" fmla="*/ 181 w 600844"/>
                <a:gd name="connsiteY4" fmla="*/ 828461 h 935811"/>
                <a:gd name="connsiteX0" fmla="*/ 11589 w 606812"/>
                <a:gd name="connsiteY0" fmla="*/ 837684 h 945034"/>
                <a:gd name="connsiteX1" fmla="*/ 177417 w 606812"/>
                <a:gd name="connsiteY1" fmla="*/ 313408 h 945034"/>
                <a:gd name="connsiteX2" fmla="*/ 541361 w 606812"/>
                <a:gd name="connsiteY2" fmla="*/ 10833 h 945034"/>
                <a:gd name="connsiteX3" fmla="*/ 606676 w 606812"/>
                <a:gd name="connsiteY3" fmla="*/ 692541 h 945034"/>
                <a:gd name="connsiteX4" fmla="*/ 483304 w 606812"/>
                <a:gd name="connsiteY4" fmla="*/ 866249 h 945034"/>
                <a:gd name="connsiteX5" fmla="*/ 11589 w 606812"/>
                <a:gd name="connsiteY5" fmla="*/ 837684 h 945034"/>
                <a:gd name="connsiteX0" fmla="*/ 11589 w 607993"/>
                <a:gd name="connsiteY0" fmla="*/ 837684 h 889228"/>
                <a:gd name="connsiteX1" fmla="*/ 177417 w 607993"/>
                <a:gd name="connsiteY1" fmla="*/ 313408 h 889228"/>
                <a:gd name="connsiteX2" fmla="*/ 541361 w 607993"/>
                <a:gd name="connsiteY2" fmla="*/ 10833 h 889228"/>
                <a:gd name="connsiteX3" fmla="*/ 606676 w 607993"/>
                <a:gd name="connsiteY3" fmla="*/ 692541 h 889228"/>
                <a:gd name="connsiteX4" fmla="*/ 525760 w 607993"/>
                <a:gd name="connsiteY4" fmla="*/ 806893 h 889228"/>
                <a:gd name="connsiteX5" fmla="*/ 483304 w 607993"/>
                <a:gd name="connsiteY5" fmla="*/ 866249 h 889228"/>
                <a:gd name="connsiteX6" fmla="*/ 11589 w 607993"/>
                <a:gd name="connsiteY6" fmla="*/ 837684 h 889228"/>
                <a:gd name="connsiteX0" fmla="*/ 18234 w 614638"/>
                <a:gd name="connsiteY0" fmla="*/ 837684 h 889228"/>
                <a:gd name="connsiteX1" fmla="*/ 140520 w 614638"/>
                <a:gd name="connsiteY1" fmla="*/ 313408 h 889228"/>
                <a:gd name="connsiteX2" fmla="*/ 548006 w 614638"/>
                <a:gd name="connsiteY2" fmla="*/ 10833 h 889228"/>
                <a:gd name="connsiteX3" fmla="*/ 613321 w 614638"/>
                <a:gd name="connsiteY3" fmla="*/ 692541 h 889228"/>
                <a:gd name="connsiteX4" fmla="*/ 532405 w 614638"/>
                <a:gd name="connsiteY4" fmla="*/ 806893 h 889228"/>
                <a:gd name="connsiteX5" fmla="*/ 489949 w 614638"/>
                <a:gd name="connsiteY5" fmla="*/ 866249 h 889228"/>
                <a:gd name="connsiteX6" fmla="*/ 18234 w 614638"/>
                <a:gd name="connsiteY6" fmla="*/ 837684 h 889228"/>
                <a:gd name="connsiteX0" fmla="*/ 20179 w 616583"/>
                <a:gd name="connsiteY0" fmla="*/ 837684 h 896617"/>
                <a:gd name="connsiteX1" fmla="*/ 142465 w 616583"/>
                <a:gd name="connsiteY1" fmla="*/ 313408 h 896617"/>
                <a:gd name="connsiteX2" fmla="*/ 549951 w 616583"/>
                <a:gd name="connsiteY2" fmla="*/ 10833 h 896617"/>
                <a:gd name="connsiteX3" fmla="*/ 615266 w 616583"/>
                <a:gd name="connsiteY3" fmla="*/ 692541 h 896617"/>
                <a:gd name="connsiteX4" fmla="*/ 534350 w 616583"/>
                <a:gd name="connsiteY4" fmla="*/ 806893 h 896617"/>
                <a:gd name="connsiteX5" fmla="*/ 520922 w 616583"/>
                <a:gd name="connsiteY5" fmla="*/ 880763 h 896617"/>
                <a:gd name="connsiteX6" fmla="*/ 20179 w 616583"/>
                <a:gd name="connsiteY6" fmla="*/ 837684 h 896617"/>
                <a:gd name="connsiteX0" fmla="*/ 20179 w 631673"/>
                <a:gd name="connsiteY0" fmla="*/ 837684 h 893994"/>
                <a:gd name="connsiteX1" fmla="*/ 142465 w 631673"/>
                <a:gd name="connsiteY1" fmla="*/ 313408 h 893994"/>
                <a:gd name="connsiteX2" fmla="*/ 549951 w 631673"/>
                <a:gd name="connsiteY2" fmla="*/ 10833 h 893994"/>
                <a:gd name="connsiteX3" fmla="*/ 615266 w 631673"/>
                <a:gd name="connsiteY3" fmla="*/ 692541 h 893994"/>
                <a:gd name="connsiteX4" fmla="*/ 621436 w 631673"/>
                <a:gd name="connsiteY4" fmla="*/ 850436 h 893994"/>
                <a:gd name="connsiteX5" fmla="*/ 520922 w 631673"/>
                <a:gd name="connsiteY5" fmla="*/ 880763 h 893994"/>
                <a:gd name="connsiteX6" fmla="*/ 20179 w 631673"/>
                <a:gd name="connsiteY6" fmla="*/ 837684 h 893994"/>
                <a:gd name="connsiteX0" fmla="*/ 20179 w 620260"/>
                <a:gd name="connsiteY0" fmla="*/ 837684 h 893250"/>
                <a:gd name="connsiteX1" fmla="*/ 142465 w 620260"/>
                <a:gd name="connsiteY1" fmla="*/ 313408 h 893250"/>
                <a:gd name="connsiteX2" fmla="*/ 549951 w 620260"/>
                <a:gd name="connsiteY2" fmla="*/ 10833 h 893250"/>
                <a:gd name="connsiteX3" fmla="*/ 615266 w 620260"/>
                <a:gd name="connsiteY3" fmla="*/ 692541 h 893250"/>
                <a:gd name="connsiteX4" fmla="*/ 596036 w 620260"/>
                <a:gd name="connsiteY4" fmla="*/ 863136 h 893250"/>
                <a:gd name="connsiteX5" fmla="*/ 520922 w 620260"/>
                <a:gd name="connsiteY5" fmla="*/ 880763 h 893250"/>
                <a:gd name="connsiteX6" fmla="*/ 20179 w 620260"/>
                <a:gd name="connsiteY6" fmla="*/ 837684 h 893250"/>
                <a:gd name="connsiteX0" fmla="*/ 20179 w 627546"/>
                <a:gd name="connsiteY0" fmla="*/ 837684 h 893250"/>
                <a:gd name="connsiteX1" fmla="*/ 142465 w 627546"/>
                <a:gd name="connsiteY1" fmla="*/ 313408 h 893250"/>
                <a:gd name="connsiteX2" fmla="*/ 549951 w 627546"/>
                <a:gd name="connsiteY2" fmla="*/ 10833 h 893250"/>
                <a:gd name="connsiteX3" fmla="*/ 615266 w 627546"/>
                <a:gd name="connsiteY3" fmla="*/ 692541 h 893250"/>
                <a:gd name="connsiteX4" fmla="*/ 615086 w 627546"/>
                <a:gd name="connsiteY4" fmla="*/ 863136 h 893250"/>
                <a:gd name="connsiteX5" fmla="*/ 520922 w 627546"/>
                <a:gd name="connsiteY5" fmla="*/ 880763 h 893250"/>
                <a:gd name="connsiteX6" fmla="*/ 20179 w 627546"/>
                <a:gd name="connsiteY6" fmla="*/ 837684 h 893250"/>
                <a:gd name="connsiteX0" fmla="*/ 20179 w 619046"/>
                <a:gd name="connsiteY0" fmla="*/ 840077 h 895643"/>
                <a:gd name="connsiteX1" fmla="*/ 142465 w 619046"/>
                <a:gd name="connsiteY1" fmla="*/ 315801 h 895643"/>
                <a:gd name="connsiteX2" fmla="*/ 549951 w 619046"/>
                <a:gd name="connsiteY2" fmla="*/ 13226 h 895643"/>
                <a:gd name="connsiteX3" fmla="*/ 558116 w 619046"/>
                <a:gd name="connsiteY3" fmla="*/ 745734 h 895643"/>
                <a:gd name="connsiteX4" fmla="*/ 615086 w 619046"/>
                <a:gd name="connsiteY4" fmla="*/ 865529 h 895643"/>
                <a:gd name="connsiteX5" fmla="*/ 520922 w 619046"/>
                <a:gd name="connsiteY5" fmla="*/ 883156 h 895643"/>
                <a:gd name="connsiteX6" fmla="*/ 20179 w 619046"/>
                <a:gd name="connsiteY6" fmla="*/ 840077 h 895643"/>
                <a:gd name="connsiteX0" fmla="*/ 20179 w 619046"/>
                <a:gd name="connsiteY0" fmla="*/ 840077 h 895643"/>
                <a:gd name="connsiteX1" fmla="*/ 142465 w 619046"/>
                <a:gd name="connsiteY1" fmla="*/ 315801 h 895643"/>
                <a:gd name="connsiteX2" fmla="*/ 549951 w 619046"/>
                <a:gd name="connsiteY2" fmla="*/ 13226 h 895643"/>
                <a:gd name="connsiteX3" fmla="*/ 558116 w 619046"/>
                <a:gd name="connsiteY3" fmla="*/ 745734 h 895643"/>
                <a:gd name="connsiteX4" fmla="*/ 615086 w 619046"/>
                <a:gd name="connsiteY4" fmla="*/ 865529 h 895643"/>
                <a:gd name="connsiteX5" fmla="*/ 520922 w 619046"/>
                <a:gd name="connsiteY5" fmla="*/ 883156 h 895643"/>
                <a:gd name="connsiteX6" fmla="*/ 20179 w 619046"/>
                <a:gd name="connsiteY6" fmla="*/ 840077 h 895643"/>
                <a:gd name="connsiteX0" fmla="*/ 20179 w 619046"/>
                <a:gd name="connsiteY0" fmla="*/ 831412 h 886978"/>
                <a:gd name="connsiteX1" fmla="*/ 142465 w 619046"/>
                <a:gd name="connsiteY1" fmla="*/ 307136 h 886978"/>
                <a:gd name="connsiteX2" fmla="*/ 549951 w 619046"/>
                <a:gd name="connsiteY2" fmla="*/ 4561 h 886978"/>
                <a:gd name="connsiteX3" fmla="*/ 549974 w 619046"/>
                <a:gd name="connsiteY3" fmla="*/ 169089 h 886978"/>
                <a:gd name="connsiteX4" fmla="*/ 558116 w 619046"/>
                <a:gd name="connsiteY4" fmla="*/ 737069 h 886978"/>
                <a:gd name="connsiteX5" fmla="*/ 615086 w 619046"/>
                <a:gd name="connsiteY5" fmla="*/ 856864 h 886978"/>
                <a:gd name="connsiteX6" fmla="*/ 520922 w 619046"/>
                <a:gd name="connsiteY6" fmla="*/ 874491 h 886978"/>
                <a:gd name="connsiteX7" fmla="*/ 20179 w 619046"/>
                <a:gd name="connsiteY7" fmla="*/ 831412 h 886978"/>
                <a:gd name="connsiteX0" fmla="*/ 20179 w 619046"/>
                <a:gd name="connsiteY0" fmla="*/ 826883 h 882449"/>
                <a:gd name="connsiteX1" fmla="*/ 142465 w 619046"/>
                <a:gd name="connsiteY1" fmla="*/ 302607 h 882449"/>
                <a:gd name="connsiteX2" fmla="*/ 289624 w 619046"/>
                <a:gd name="connsiteY2" fmla="*/ 151859 h 882449"/>
                <a:gd name="connsiteX3" fmla="*/ 549951 w 619046"/>
                <a:gd name="connsiteY3" fmla="*/ 32 h 882449"/>
                <a:gd name="connsiteX4" fmla="*/ 549974 w 619046"/>
                <a:gd name="connsiteY4" fmla="*/ 164560 h 882449"/>
                <a:gd name="connsiteX5" fmla="*/ 558116 w 619046"/>
                <a:gd name="connsiteY5" fmla="*/ 732540 h 882449"/>
                <a:gd name="connsiteX6" fmla="*/ 615086 w 619046"/>
                <a:gd name="connsiteY6" fmla="*/ 852335 h 882449"/>
                <a:gd name="connsiteX7" fmla="*/ 520922 w 619046"/>
                <a:gd name="connsiteY7" fmla="*/ 869962 h 882449"/>
                <a:gd name="connsiteX8" fmla="*/ 20179 w 619046"/>
                <a:gd name="connsiteY8" fmla="*/ 826883 h 882449"/>
                <a:gd name="connsiteX0" fmla="*/ 20179 w 619046"/>
                <a:gd name="connsiteY0" fmla="*/ 782457 h 838023"/>
                <a:gd name="connsiteX1" fmla="*/ 142465 w 619046"/>
                <a:gd name="connsiteY1" fmla="*/ 258181 h 838023"/>
                <a:gd name="connsiteX2" fmla="*/ 289624 w 619046"/>
                <a:gd name="connsiteY2" fmla="*/ 107433 h 838023"/>
                <a:gd name="connsiteX3" fmla="*/ 530901 w 619046"/>
                <a:gd name="connsiteY3" fmla="*/ 56 h 838023"/>
                <a:gd name="connsiteX4" fmla="*/ 549974 w 619046"/>
                <a:gd name="connsiteY4" fmla="*/ 120134 h 838023"/>
                <a:gd name="connsiteX5" fmla="*/ 558116 w 619046"/>
                <a:gd name="connsiteY5" fmla="*/ 688114 h 838023"/>
                <a:gd name="connsiteX6" fmla="*/ 615086 w 619046"/>
                <a:gd name="connsiteY6" fmla="*/ 807909 h 838023"/>
                <a:gd name="connsiteX7" fmla="*/ 520922 w 619046"/>
                <a:gd name="connsiteY7" fmla="*/ 825536 h 838023"/>
                <a:gd name="connsiteX8" fmla="*/ 20179 w 619046"/>
                <a:gd name="connsiteY8" fmla="*/ 782457 h 838023"/>
                <a:gd name="connsiteX0" fmla="*/ 20179 w 619046"/>
                <a:gd name="connsiteY0" fmla="*/ 787750 h 843316"/>
                <a:gd name="connsiteX1" fmla="*/ 142465 w 619046"/>
                <a:gd name="connsiteY1" fmla="*/ 263474 h 843316"/>
                <a:gd name="connsiteX2" fmla="*/ 289624 w 619046"/>
                <a:gd name="connsiteY2" fmla="*/ 112726 h 843316"/>
                <a:gd name="connsiteX3" fmla="*/ 397574 w 619046"/>
                <a:gd name="connsiteY3" fmla="*/ 30176 h 843316"/>
                <a:gd name="connsiteX4" fmla="*/ 530901 w 619046"/>
                <a:gd name="connsiteY4" fmla="*/ 5349 h 843316"/>
                <a:gd name="connsiteX5" fmla="*/ 549974 w 619046"/>
                <a:gd name="connsiteY5" fmla="*/ 125427 h 843316"/>
                <a:gd name="connsiteX6" fmla="*/ 558116 w 619046"/>
                <a:gd name="connsiteY6" fmla="*/ 693407 h 843316"/>
                <a:gd name="connsiteX7" fmla="*/ 615086 w 619046"/>
                <a:gd name="connsiteY7" fmla="*/ 813202 h 843316"/>
                <a:gd name="connsiteX8" fmla="*/ 520922 w 619046"/>
                <a:gd name="connsiteY8" fmla="*/ 830829 h 843316"/>
                <a:gd name="connsiteX9" fmla="*/ 20179 w 619046"/>
                <a:gd name="connsiteY9" fmla="*/ 787750 h 843316"/>
                <a:gd name="connsiteX0" fmla="*/ 20179 w 619046"/>
                <a:gd name="connsiteY0" fmla="*/ 787750 h 843316"/>
                <a:gd name="connsiteX1" fmla="*/ 142465 w 619046"/>
                <a:gd name="connsiteY1" fmla="*/ 263474 h 843316"/>
                <a:gd name="connsiteX2" fmla="*/ 283274 w 619046"/>
                <a:gd name="connsiteY2" fmla="*/ 87326 h 843316"/>
                <a:gd name="connsiteX3" fmla="*/ 397574 w 619046"/>
                <a:gd name="connsiteY3" fmla="*/ 30176 h 843316"/>
                <a:gd name="connsiteX4" fmla="*/ 530901 w 619046"/>
                <a:gd name="connsiteY4" fmla="*/ 5349 h 843316"/>
                <a:gd name="connsiteX5" fmla="*/ 549974 w 619046"/>
                <a:gd name="connsiteY5" fmla="*/ 125427 h 843316"/>
                <a:gd name="connsiteX6" fmla="*/ 558116 w 619046"/>
                <a:gd name="connsiteY6" fmla="*/ 693407 h 843316"/>
                <a:gd name="connsiteX7" fmla="*/ 615086 w 619046"/>
                <a:gd name="connsiteY7" fmla="*/ 813202 h 843316"/>
                <a:gd name="connsiteX8" fmla="*/ 520922 w 619046"/>
                <a:gd name="connsiteY8" fmla="*/ 830829 h 843316"/>
                <a:gd name="connsiteX9" fmla="*/ 20179 w 619046"/>
                <a:gd name="connsiteY9" fmla="*/ 787750 h 843316"/>
                <a:gd name="connsiteX0" fmla="*/ 20179 w 619046"/>
                <a:gd name="connsiteY0" fmla="*/ 795388 h 850954"/>
                <a:gd name="connsiteX1" fmla="*/ 142465 w 619046"/>
                <a:gd name="connsiteY1" fmla="*/ 271112 h 850954"/>
                <a:gd name="connsiteX2" fmla="*/ 283274 w 619046"/>
                <a:gd name="connsiteY2" fmla="*/ 94964 h 850954"/>
                <a:gd name="connsiteX3" fmla="*/ 397574 w 619046"/>
                <a:gd name="connsiteY3" fmla="*/ 37814 h 850954"/>
                <a:gd name="connsiteX4" fmla="*/ 448374 w 619046"/>
                <a:gd name="connsiteY4" fmla="*/ 6064 h 850954"/>
                <a:gd name="connsiteX5" fmla="*/ 530901 w 619046"/>
                <a:gd name="connsiteY5" fmla="*/ 12987 h 850954"/>
                <a:gd name="connsiteX6" fmla="*/ 549974 w 619046"/>
                <a:gd name="connsiteY6" fmla="*/ 133065 h 850954"/>
                <a:gd name="connsiteX7" fmla="*/ 558116 w 619046"/>
                <a:gd name="connsiteY7" fmla="*/ 701045 h 850954"/>
                <a:gd name="connsiteX8" fmla="*/ 615086 w 619046"/>
                <a:gd name="connsiteY8" fmla="*/ 820840 h 850954"/>
                <a:gd name="connsiteX9" fmla="*/ 520922 w 619046"/>
                <a:gd name="connsiteY9" fmla="*/ 838467 h 850954"/>
                <a:gd name="connsiteX10" fmla="*/ 20179 w 619046"/>
                <a:gd name="connsiteY10" fmla="*/ 795388 h 850954"/>
                <a:gd name="connsiteX0" fmla="*/ 20179 w 579251"/>
                <a:gd name="connsiteY0" fmla="*/ 795388 h 851324"/>
                <a:gd name="connsiteX1" fmla="*/ 142465 w 579251"/>
                <a:gd name="connsiteY1" fmla="*/ 271112 h 851324"/>
                <a:gd name="connsiteX2" fmla="*/ 283274 w 579251"/>
                <a:gd name="connsiteY2" fmla="*/ 94964 h 851324"/>
                <a:gd name="connsiteX3" fmla="*/ 397574 w 579251"/>
                <a:gd name="connsiteY3" fmla="*/ 37814 h 851324"/>
                <a:gd name="connsiteX4" fmla="*/ 448374 w 579251"/>
                <a:gd name="connsiteY4" fmla="*/ 6064 h 851324"/>
                <a:gd name="connsiteX5" fmla="*/ 530901 w 579251"/>
                <a:gd name="connsiteY5" fmla="*/ 12987 h 851324"/>
                <a:gd name="connsiteX6" fmla="*/ 549974 w 579251"/>
                <a:gd name="connsiteY6" fmla="*/ 133065 h 851324"/>
                <a:gd name="connsiteX7" fmla="*/ 558116 w 579251"/>
                <a:gd name="connsiteY7" fmla="*/ 701045 h 851324"/>
                <a:gd name="connsiteX8" fmla="*/ 570636 w 579251"/>
                <a:gd name="connsiteY8" fmla="*/ 814490 h 851324"/>
                <a:gd name="connsiteX9" fmla="*/ 520922 w 579251"/>
                <a:gd name="connsiteY9" fmla="*/ 838467 h 851324"/>
                <a:gd name="connsiteX10" fmla="*/ 20179 w 579251"/>
                <a:gd name="connsiteY10" fmla="*/ 795388 h 851324"/>
                <a:gd name="connsiteX0" fmla="*/ 18675 w 590447"/>
                <a:gd name="connsiteY0" fmla="*/ 814438 h 863743"/>
                <a:gd name="connsiteX1" fmla="*/ 153661 w 590447"/>
                <a:gd name="connsiteY1" fmla="*/ 271112 h 863743"/>
                <a:gd name="connsiteX2" fmla="*/ 294470 w 590447"/>
                <a:gd name="connsiteY2" fmla="*/ 94964 h 863743"/>
                <a:gd name="connsiteX3" fmla="*/ 408770 w 590447"/>
                <a:gd name="connsiteY3" fmla="*/ 37814 h 863743"/>
                <a:gd name="connsiteX4" fmla="*/ 459570 w 590447"/>
                <a:gd name="connsiteY4" fmla="*/ 6064 h 863743"/>
                <a:gd name="connsiteX5" fmla="*/ 542097 w 590447"/>
                <a:gd name="connsiteY5" fmla="*/ 12987 h 863743"/>
                <a:gd name="connsiteX6" fmla="*/ 561170 w 590447"/>
                <a:gd name="connsiteY6" fmla="*/ 133065 h 863743"/>
                <a:gd name="connsiteX7" fmla="*/ 569312 w 590447"/>
                <a:gd name="connsiteY7" fmla="*/ 701045 h 863743"/>
                <a:gd name="connsiteX8" fmla="*/ 581832 w 590447"/>
                <a:gd name="connsiteY8" fmla="*/ 814490 h 863743"/>
                <a:gd name="connsiteX9" fmla="*/ 532118 w 590447"/>
                <a:gd name="connsiteY9" fmla="*/ 838467 h 863743"/>
                <a:gd name="connsiteX10" fmla="*/ 18675 w 590447"/>
                <a:gd name="connsiteY10" fmla="*/ 814438 h 863743"/>
                <a:gd name="connsiteX0" fmla="*/ 18675 w 575896"/>
                <a:gd name="connsiteY0" fmla="*/ 814438 h 863743"/>
                <a:gd name="connsiteX1" fmla="*/ 153661 w 575896"/>
                <a:gd name="connsiteY1" fmla="*/ 271112 h 863743"/>
                <a:gd name="connsiteX2" fmla="*/ 294470 w 575896"/>
                <a:gd name="connsiteY2" fmla="*/ 94964 h 863743"/>
                <a:gd name="connsiteX3" fmla="*/ 408770 w 575896"/>
                <a:gd name="connsiteY3" fmla="*/ 37814 h 863743"/>
                <a:gd name="connsiteX4" fmla="*/ 459570 w 575896"/>
                <a:gd name="connsiteY4" fmla="*/ 6064 h 863743"/>
                <a:gd name="connsiteX5" fmla="*/ 542097 w 575896"/>
                <a:gd name="connsiteY5" fmla="*/ 12987 h 863743"/>
                <a:gd name="connsiteX6" fmla="*/ 561170 w 575896"/>
                <a:gd name="connsiteY6" fmla="*/ 133065 h 863743"/>
                <a:gd name="connsiteX7" fmla="*/ 569312 w 575896"/>
                <a:gd name="connsiteY7" fmla="*/ 701045 h 863743"/>
                <a:gd name="connsiteX8" fmla="*/ 556432 w 575896"/>
                <a:gd name="connsiteY8" fmla="*/ 814490 h 863743"/>
                <a:gd name="connsiteX9" fmla="*/ 532118 w 575896"/>
                <a:gd name="connsiteY9" fmla="*/ 838467 h 863743"/>
                <a:gd name="connsiteX10" fmla="*/ 18675 w 575896"/>
                <a:gd name="connsiteY10" fmla="*/ 814438 h 863743"/>
                <a:gd name="connsiteX0" fmla="*/ 1751 w 558972"/>
                <a:gd name="connsiteY0" fmla="*/ 814438 h 865077"/>
                <a:gd name="connsiteX1" fmla="*/ 136737 w 558972"/>
                <a:gd name="connsiteY1" fmla="*/ 271112 h 865077"/>
                <a:gd name="connsiteX2" fmla="*/ 277546 w 558972"/>
                <a:gd name="connsiteY2" fmla="*/ 94964 h 865077"/>
                <a:gd name="connsiteX3" fmla="*/ 391846 w 558972"/>
                <a:gd name="connsiteY3" fmla="*/ 37814 h 865077"/>
                <a:gd name="connsiteX4" fmla="*/ 442646 w 558972"/>
                <a:gd name="connsiteY4" fmla="*/ 6064 h 865077"/>
                <a:gd name="connsiteX5" fmla="*/ 525173 w 558972"/>
                <a:gd name="connsiteY5" fmla="*/ 12987 h 865077"/>
                <a:gd name="connsiteX6" fmla="*/ 544246 w 558972"/>
                <a:gd name="connsiteY6" fmla="*/ 133065 h 865077"/>
                <a:gd name="connsiteX7" fmla="*/ 552388 w 558972"/>
                <a:gd name="connsiteY7" fmla="*/ 701045 h 865077"/>
                <a:gd name="connsiteX8" fmla="*/ 539508 w 558972"/>
                <a:gd name="connsiteY8" fmla="*/ 814490 h 865077"/>
                <a:gd name="connsiteX9" fmla="*/ 515194 w 558972"/>
                <a:gd name="connsiteY9" fmla="*/ 838467 h 865077"/>
                <a:gd name="connsiteX10" fmla="*/ 214047 w 558972"/>
                <a:gd name="connsiteY10" fmla="*/ 844264 h 865077"/>
                <a:gd name="connsiteX11" fmla="*/ 1751 w 558972"/>
                <a:gd name="connsiteY11" fmla="*/ 814438 h 865077"/>
                <a:gd name="connsiteX0" fmla="*/ 1751 w 558972"/>
                <a:gd name="connsiteY0" fmla="*/ 814438 h 865077"/>
                <a:gd name="connsiteX1" fmla="*/ 136737 w 558972"/>
                <a:gd name="connsiteY1" fmla="*/ 271112 h 865077"/>
                <a:gd name="connsiteX2" fmla="*/ 277546 w 558972"/>
                <a:gd name="connsiteY2" fmla="*/ 94964 h 865077"/>
                <a:gd name="connsiteX3" fmla="*/ 391846 w 558972"/>
                <a:gd name="connsiteY3" fmla="*/ 37814 h 865077"/>
                <a:gd name="connsiteX4" fmla="*/ 442646 w 558972"/>
                <a:gd name="connsiteY4" fmla="*/ 6064 h 865077"/>
                <a:gd name="connsiteX5" fmla="*/ 525173 w 558972"/>
                <a:gd name="connsiteY5" fmla="*/ 12987 h 865077"/>
                <a:gd name="connsiteX6" fmla="*/ 544246 w 558972"/>
                <a:gd name="connsiteY6" fmla="*/ 133065 h 865077"/>
                <a:gd name="connsiteX7" fmla="*/ 552388 w 558972"/>
                <a:gd name="connsiteY7" fmla="*/ 701045 h 865077"/>
                <a:gd name="connsiteX8" fmla="*/ 539508 w 558972"/>
                <a:gd name="connsiteY8" fmla="*/ 814490 h 865077"/>
                <a:gd name="connsiteX9" fmla="*/ 483444 w 558972"/>
                <a:gd name="connsiteY9" fmla="*/ 819417 h 865077"/>
                <a:gd name="connsiteX10" fmla="*/ 214047 w 558972"/>
                <a:gd name="connsiteY10" fmla="*/ 844264 h 865077"/>
                <a:gd name="connsiteX11" fmla="*/ 1751 w 558972"/>
                <a:gd name="connsiteY11" fmla="*/ 814438 h 865077"/>
                <a:gd name="connsiteX0" fmla="*/ 389 w 557610"/>
                <a:gd name="connsiteY0" fmla="*/ 814438 h 857256"/>
                <a:gd name="connsiteX1" fmla="*/ 135375 w 557610"/>
                <a:gd name="connsiteY1" fmla="*/ 271112 h 857256"/>
                <a:gd name="connsiteX2" fmla="*/ 276184 w 557610"/>
                <a:gd name="connsiteY2" fmla="*/ 94964 h 857256"/>
                <a:gd name="connsiteX3" fmla="*/ 390484 w 557610"/>
                <a:gd name="connsiteY3" fmla="*/ 37814 h 857256"/>
                <a:gd name="connsiteX4" fmla="*/ 441284 w 557610"/>
                <a:gd name="connsiteY4" fmla="*/ 6064 h 857256"/>
                <a:gd name="connsiteX5" fmla="*/ 523811 w 557610"/>
                <a:gd name="connsiteY5" fmla="*/ 12987 h 857256"/>
                <a:gd name="connsiteX6" fmla="*/ 542884 w 557610"/>
                <a:gd name="connsiteY6" fmla="*/ 133065 h 857256"/>
                <a:gd name="connsiteX7" fmla="*/ 551026 w 557610"/>
                <a:gd name="connsiteY7" fmla="*/ 701045 h 857256"/>
                <a:gd name="connsiteX8" fmla="*/ 538146 w 557610"/>
                <a:gd name="connsiteY8" fmla="*/ 814490 h 857256"/>
                <a:gd name="connsiteX9" fmla="*/ 482082 w 557610"/>
                <a:gd name="connsiteY9" fmla="*/ 819417 h 857256"/>
                <a:gd name="connsiteX10" fmla="*/ 212685 w 557610"/>
                <a:gd name="connsiteY10" fmla="*/ 844264 h 857256"/>
                <a:gd name="connsiteX11" fmla="*/ 98385 w 557610"/>
                <a:gd name="connsiteY11" fmla="*/ 825214 h 857256"/>
                <a:gd name="connsiteX12" fmla="*/ 389 w 557610"/>
                <a:gd name="connsiteY12" fmla="*/ 814438 h 857256"/>
                <a:gd name="connsiteX0" fmla="*/ 523 w 538694"/>
                <a:gd name="connsiteY0" fmla="*/ 795388 h 845448"/>
                <a:gd name="connsiteX1" fmla="*/ 116459 w 538694"/>
                <a:gd name="connsiteY1" fmla="*/ 271112 h 845448"/>
                <a:gd name="connsiteX2" fmla="*/ 257268 w 538694"/>
                <a:gd name="connsiteY2" fmla="*/ 94964 h 845448"/>
                <a:gd name="connsiteX3" fmla="*/ 371568 w 538694"/>
                <a:gd name="connsiteY3" fmla="*/ 37814 h 845448"/>
                <a:gd name="connsiteX4" fmla="*/ 422368 w 538694"/>
                <a:gd name="connsiteY4" fmla="*/ 6064 h 845448"/>
                <a:gd name="connsiteX5" fmla="*/ 504895 w 538694"/>
                <a:gd name="connsiteY5" fmla="*/ 12987 h 845448"/>
                <a:gd name="connsiteX6" fmla="*/ 523968 w 538694"/>
                <a:gd name="connsiteY6" fmla="*/ 133065 h 845448"/>
                <a:gd name="connsiteX7" fmla="*/ 532110 w 538694"/>
                <a:gd name="connsiteY7" fmla="*/ 701045 h 845448"/>
                <a:gd name="connsiteX8" fmla="*/ 519230 w 538694"/>
                <a:gd name="connsiteY8" fmla="*/ 814490 h 845448"/>
                <a:gd name="connsiteX9" fmla="*/ 463166 w 538694"/>
                <a:gd name="connsiteY9" fmla="*/ 819417 h 845448"/>
                <a:gd name="connsiteX10" fmla="*/ 193769 w 538694"/>
                <a:gd name="connsiteY10" fmla="*/ 844264 h 845448"/>
                <a:gd name="connsiteX11" fmla="*/ 79469 w 538694"/>
                <a:gd name="connsiteY11" fmla="*/ 825214 h 845448"/>
                <a:gd name="connsiteX12" fmla="*/ 523 w 538694"/>
                <a:gd name="connsiteY12" fmla="*/ 795388 h 845448"/>
                <a:gd name="connsiteX0" fmla="*/ 1 w 538172"/>
                <a:gd name="connsiteY0" fmla="*/ 795388 h 845448"/>
                <a:gd name="connsiteX1" fmla="*/ 115937 w 538172"/>
                <a:gd name="connsiteY1" fmla="*/ 271112 h 845448"/>
                <a:gd name="connsiteX2" fmla="*/ 256746 w 538172"/>
                <a:gd name="connsiteY2" fmla="*/ 94964 h 845448"/>
                <a:gd name="connsiteX3" fmla="*/ 371046 w 538172"/>
                <a:gd name="connsiteY3" fmla="*/ 37814 h 845448"/>
                <a:gd name="connsiteX4" fmla="*/ 421846 w 538172"/>
                <a:gd name="connsiteY4" fmla="*/ 6064 h 845448"/>
                <a:gd name="connsiteX5" fmla="*/ 504373 w 538172"/>
                <a:gd name="connsiteY5" fmla="*/ 12987 h 845448"/>
                <a:gd name="connsiteX6" fmla="*/ 523446 w 538172"/>
                <a:gd name="connsiteY6" fmla="*/ 133065 h 845448"/>
                <a:gd name="connsiteX7" fmla="*/ 531588 w 538172"/>
                <a:gd name="connsiteY7" fmla="*/ 701045 h 845448"/>
                <a:gd name="connsiteX8" fmla="*/ 518708 w 538172"/>
                <a:gd name="connsiteY8" fmla="*/ 814490 h 845448"/>
                <a:gd name="connsiteX9" fmla="*/ 462644 w 538172"/>
                <a:gd name="connsiteY9" fmla="*/ 819417 h 845448"/>
                <a:gd name="connsiteX10" fmla="*/ 193247 w 538172"/>
                <a:gd name="connsiteY10" fmla="*/ 844264 h 845448"/>
                <a:gd name="connsiteX11" fmla="*/ 78947 w 538172"/>
                <a:gd name="connsiteY11" fmla="*/ 825214 h 845448"/>
                <a:gd name="connsiteX12" fmla="*/ 1 w 538172"/>
                <a:gd name="connsiteY12" fmla="*/ 795388 h 8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8172" h="845448">
                  <a:moveTo>
                    <a:pt x="1" y="795388"/>
                  </a:moveTo>
                  <a:cubicBezTo>
                    <a:pt x="-184" y="728438"/>
                    <a:pt x="27642" y="408920"/>
                    <a:pt x="115937" y="271112"/>
                  </a:cubicBezTo>
                  <a:cubicBezTo>
                    <a:pt x="160845" y="160725"/>
                    <a:pt x="188832" y="145393"/>
                    <a:pt x="256746" y="94964"/>
                  </a:cubicBezTo>
                  <a:cubicBezTo>
                    <a:pt x="299264" y="58198"/>
                    <a:pt x="330833" y="55710"/>
                    <a:pt x="371046" y="37814"/>
                  </a:cubicBezTo>
                  <a:cubicBezTo>
                    <a:pt x="398563" y="27231"/>
                    <a:pt x="399625" y="10202"/>
                    <a:pt x="421846" y="6064"/>
                  </a:cubicBezTo>
                  <a:cubicBezTo>
                    <a:pt x="444067" y="1926"/>
                    <a:pt x="487440" y="-8180"/>
                    <a:pt x="504373" y="12987"/>
                  </a:cubicBezTo>
                  <a:cubicBezTo>
                    <a:pt x="521306" y="34154"/>
                    <a:pt x="522085" y="10980"/>
                    <a:pt x="523446" y="133065"/>
                  </a:cubicBezTo>
                  <a:cubicBezTo>
                    <a:pt x="524807" y="255150"/>
                    <a:pt x="522853" y="583241"/>
                    <a:pt x="531588" y="701045"/>
                  </a:cubicBezTo>
                  <a:cubicBezTo>
                    <a:pt x="543502" y="855493"/>
                    <a:pt x="539270" y="785539"/>
                    <a:pt x="518708" y="814490"/>
                  </a:cubicBezTo>
                  <a:cubicBezTo>
                    <a:pt x="498146" y="843441"/>
                    <a:pt x="516888" y="814455"/>
                    <a:pt x="462644" y="819417"/>
                  </a:cubicBezTo>
                  <a:lnTo>
                    <a:pt x="193247" y="844264"/>
                  </a:lnTo>
                  <a:cubicBezTo>
                    <a:pt x="128239" y="850522"/>
                    <a:pt x="114329" y="830185"/>
                    <a:pt x="78947" y="825214"/>
                  </a:cubicBezTo>
                  <a:cubicBezTo>
                    <a:pt x="43565" y="820243"/>
                    <a:pt x="186" y="862338"/>
                    <a:pt x="1" y="79538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8969830" y="3312225"/>
              <a:ext cx="45719" cy="597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/>
            <p:cNvSpPr/>
            <p:nvPr/>
          </p:nvSpPr>
          <p:spPr>
            <a:xfrm>
              <a:off x="8880204" y="3568969"/>
              <a:ext cx="224972" cy="4823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二等辺三角形 24"/>
          <p:cNvSpPr/>
          <p:nvPr/>
        </p:nvSpPr>
        <p:spPr>
          <a:xfrm>
            <a:off x="1085748" y="5742824"/>
            <a:ext cx="4058980" cy="478265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34" y="4703892"/>
            <a:ext cx="2239784" cy="1763830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8480853" y="4120490"/>
            <a:ext cx="933270" cy="1784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60" y="4331098"/>
            <a:ext cx="918957" cy="723679"/>
          </a:xfrm>
          <a:prstGeom prst="rect">
            <a:avLst/>
          </a:prstGeom>
        </p:spPr>
      </p:pic>
      <p:sp>
        <p:nvSpPr>
          <p:cNvPr id="38" name="右矢印 37"/>
          <p:cNvSpPr/>
          <p:nvPr/>
        </p:nvSpPr>
        <p:spPr>
          <a:xfrm rot="14362131">
            <a:off x="8110408" y="5149815"/>
            <a:ext cx="390783" cy="298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0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作業 19"/>
          <p:cNvSpPr/>
          <p:nvPr/>
        </p:nvSpPr>
        <p:spPr>
          <a:xfrm rot="10800000">
            <a:off x="1686388" y="574"/>
            <a:ext cx="2844800" cy="1727835"/>
          </a:xfrm>
          <a:prstGeom prst="flowChartManualOperat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114" y="283148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お金の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システム</a:t>
            </a:r>
            <a:r>
              <a:rPr kumimoji="1" lang="ja-JP" altLang="en-US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ついて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lang="en-US" altLang="ja-JP" dirty="0"/>
              <a:t>,</a:t>
            </a:r>
            <a:r>
              <a:rPr kumimoji="1" lang="ja-JP" altLang="en-US" b="1" dirty="0" smtClean="0"/>
              <a:t>プレイヤーのレベルアップ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dirty="0" smtClean="0"/>
              <a:t>　レベルアップによってプレイヤーの攻撃力が変わる。</a:t>
            </a:r>
            <a:endParaRPr lang="en-US" altLang="ja-JP" dirty="0" smtClean="0"/>
          </a:p>
          <a:p>
            <a:r>
              <a:rPr kumimoji="1" lang="en-US" altLang="ja-JP" dirty="0" smtClean="0"/>
              <a:t>2</a:t>
            </a:r>
            <a:r>
              <a:rPr lang="en-US" altLang="ja-JP" dirty="0"/>
              <a:t>,</a:t>
            </a:r>
            <a:r>
              <a:rPr kumimoji="1" lang="ja-JP" altLang="en-US" b="1" dirty="0" smtClean="0"/>
              <a:t>味方の増員とレベルアップ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dirty="0" smtClean="0"/>
              <a:t>　味方は最大</a:t>
            </a:r>
            <a:r>
              <a:rPr lang="en-US" altLang="ja-JP" dirty="0" smtClean="0"/>
              <a:t>4</a:t>
            </a:r>
            <a:r>
              <a:rPr lang="ja-JP" altLang="en-US" dirty="0" smtClean="0"/>
              <a:t>部隊増やせる！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244" y="4001294"/>
            <a:ext cx="648478" cy="648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40" y="5359103"/>
            <a:ext cx="1170303" cy="117030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59" y="424619"/>
            <a:ext cx="1206574" cy="120657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68" y="4953665"/>
            <a:ext cx="825851" cy="82585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89522">
            <a:off x="3792652" y="5462602"/>
            <a:ext cx="966259" cy="96625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4" y="5359103"/>
            <a:ext cx="1104540" cy="110454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837" y="401732"/>
            <a:ext cx="1285266" cy="12852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31" y="4102202"/>
            <a:ext cx="767260" cy="76726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12" y="5377792"/>
            <a:ext cx="1135877" cy="113587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006" y="4880815"/>
            <a:ext cx="971550" cy="97155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252" y="3874598"/>
            <a:ext cx="1123950" cy="112395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856" y="5819047"/>
            <a:ext cx="889812" cy="88981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212" y="117160"/>
            <a:ext cx="2159004" cy="235313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154" y="3643617"/>
            <a:ext cx="1672538" cy="158054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662" y="2966602"/>
            <a:ext cx="1722257" cy="16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04" y="-380178"/>
            <a:ext cx="7845220" cy="77071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4014" y="2810613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自分なりの軍勢で</a:t>
            </a:r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地球</a:t>
            </a:r>
            <a:r>
              <a:rPr lang="ja-JP" altLang="en-US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を支配しよう！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2888" y="7464332"/>
            <a:ext cx="10515600" cy="238114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24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173</Words>
  <Application>Microsoft Office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HGS創英角ﾎﾟｯﾌﾟ体</vt:lpstr>
      <vt:lpstr>HGS明朝E</vt:lpstr>
      <vt:lpstr>HG創英角ｺﾞｼｯｸUB</vt:lpstr>
      <vt:lpstr>游ゴシック</vt:lpstr>
      <vt:lpstr>游ゴシック Light</vt:lpstr>
      <vt:lpstr>Arial</vt:lpstr>
      <vt:lpstr>Calibri</vt:lpstr>
      <vt:lpstr>Calibri Light</vt:lpstr>
      <vt:lpstr>Copperplate Gothic Bold</vt:lpstr>
      <vt:lpstr>Office Theme</vt:lpstr>
      <vt:lpstr>Inver Ruler</vt:lpstr>
      <vt:lpstr>PowerPoint プレゼンテーション</vt:lpstr>
      <vt:lpstr>ゲーム説明</vt:lpstr>
      <vt:lpstr>操作説明</vt:lpstr>
      <vt:lpstr>お金のシステムついて</vt:lpstr>
      <vt:lpstr>自分なりの軍勢で地球を支配しよう！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シューティングゲーム（仮）</dc:title>
  <dc:creator>西田　颯太</dc:creator>
  <cp:lastModifiedBy>西田　颯太</cp:lastModifiedBy>
  <cp:revision>44</cp:revision>
  <dcterms:created xsi:type="dcterms:W3CDTF">2024-10-10T00:58:52Z</dcterms:created>
  <dcterms:modified xsi:type="dcterms:W3CDTF">2024-10-16T04:35:59Z</dcterms:modified>
</cp:coreProperties>
</file>