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4"/>
  </p:sldMasterIdLst>
  <p:notesMasterIdLst>
    <p:notesMasterId r:id="rId17"/>
  </p:notesMasterIdLst>
  <p:handoutMasterIdLst>
    <p:handoutMasterId r:id="rId18"/>
  </p:handoutMasterIdLst>
  <p:sldIdLst>
    <p:sldId id="2561" r:id="rId5"/>
    <p:sldId id="2574" r:id="rId6"/>
    <p:sldId id="2571" r:id="rId7"/>
    <p:sldId id="2562" r:id="rId8"/>
    <p:sldId id="2563" r:id="rId9"/>
    <p:sldId id="2564" r:id="rId10"/>
    <p:sldId id="2565" r:id="rId11"/>
    <p:sldId id="2566" r:id="rId12"/>
    <p:sldId id="2567" r:id="rId13"/>
    <p:sldId id="2568" r:id="rId14"/>
    <p:sldId id="2573" r:id="rId15"/>
    <p:sldId id="25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sible ROI: Industry-Specific Case Studies" id="{18290329-27D5-4C40-BDE9-0704981DE2A1}">
          <p14:sldIdLst>
            <p14:sldId id="2561"/>
            <p14:sldId id="2574"/>
            <p14:sldId id="2571"/>
          </p14:sldIdLst>
        </p14:section>
        <p14:section name="Ansible ROI: Industry-Specific Case Studies" id="{2CC4C3EE-E5FD-4858-8048-9F79B41A2829}">
          <p14:sldIdLst>
            <p14:sldId id="2562"/>
            <p14:sldId id="2563"/>
            <p14:sldId id="2564"/>
            <p14:sldId id="2565"/>
            <p14:sldId id="2566"/>
            <p14:sldId id="2567"/>
            <p14:sldId id="2568"/>
            <p14:sldId id="2573"/>
            <p14:sldId id="25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EF(GHI" userId="S::v-felizabeth@microsoft.com::ba5aea11-28e4-484d-8e49-c15efb1bd2e9" providerId="AD"/>
  <p188:author id="{E2471F2E-E011-F521-299E-65FC243E7E5E}" name="David Salaguinto" initials="DS" userId="S::davidsa@microsoft.com::9399e6ad-b974-43d0-b593-8c2804f84e0d" providerId="AD"/>
  <p188:author id="{9941987A-41B7-49AC-EE6E-03F2D0BD95BA}" name="Daria Naidenov" initials="DN" userId="S::danaidenov@microsoft.com::ab38ab5f-bdf0-4774-ae5a-d2782abb2027"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D3"/>
    <a:srgbClr val="FFFFFF"/>
    <a:srgbClr val="F3DA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73755-9B34-4493-A376-650BF38E3C6F}" v="277" dt="2025-10-23T10:09:01.41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9" autoAdjust="0"/>
    <p:restoredTop sz="94879" autoAdjust="0"/>
  </p:normalViewPr>
  <p:slideViewPr>
    <p:cSldViewPr snapToGrid="0">
      <p:cViewPr varScale="1">
        <p:scale>
          <a:sx n="70" d="100"/>
          <a:sy n="70" d="100"/>
        </p:scale>
        <p:origin x="304" y="52"/>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l, Soumyendu" userId="68503d3d-ac8d-4828-9c3f-abc5a97f3674" providerId="ADAL" clId="{22D73755-9B34-4493-A376-650BF38E3C6F}"/>
    <pc:docChg chg="undo redo custSel addSld delSld modSld sldOrd modSection">
      <pc:chgData name="Pal, Soumyendu" userId="68503d3d-ac8d-4828-9c3f-abc5a97f3674" providerId="ADAL" clId="{22D73755-9B34-4493-A376-650BF38E3C6F}" dt="2025-10-23T10:19:27.823" v="1144" actId="255"/>
      <pc:docMkLst>
        <pc:docMk/>
      </pc:docMkLst>
      <pc:sldChg chg="addSp modSp mod">
        <pc:chgData name="Pal, Soumyendu" userId="68503d3d-ac8d-4828-9c3f-abc5a97f3674" providerId="ADAL" clId="{22D73755-9B34-4493-A376-650BF38E3C6F}" dt="2025-10-23T07:51:31.611" v="728" actId="2711"/>
        <pc:sldMkLst>
          <pc:docMk/>
          <pc:sldMk cId="3332924921" sldId="2561"/>
        </pc:sldMkLst>
        <pc:spChg chg="mod">
          <ac:chgData name="Pal, Soumyendu" userId="68503d3d-ac8d-4828-9c3f-abc5a97f3674" providerId="ADAL" clId="{22D73755-9B34-4493-A376-650BF38E3C6F}" dt="2025-10-23T07:51:31.611" v="728" actId="2711"/>
          <ac:spMkLst>
            <pc:docMk/>
            <pc:sldMk cId="3332924921" sldId="2561"/>
            <ac:spMk id="2" creationId="{1357BE9F-1EB3-E7D6-8FA9-75E162AFC932}"/>
          </ac:spMkLst>
        </pc:spChg>
        <pc:spChg chg="mod">
          <ac:chgData name="Pal, Soumyendu" userId="68503d3d-ac8d-4828-9c3f-abc5a97f3674" providerId="ADAL" clId="{22D73755-9B34-4493-A376-650BF38E3C6F}" dt="2025-10-23T07:19:58.366" v="288" actId="27636"/>
          <ac:spMkLst>
            <pc:docMk/>
            <pc:sldMk cId="3332924921" sldId="2561"/>
            <ac:spMk id="3" creationId="{06F9C59F-1FB3-C603-977B-81D8F60B23A7}"/>
          </ac:spMkLst>
        </pc:spChg>
        <pc:picChg chg="mod">
          <ac:chgData name="Pal, Soumyendu" userId="68503d3d-ac8d-4828-9c3f-abc5a97f3674" providerId="ADAL" clId="{22D73755-9B34-4493-A376-650BF38E3C6F}" dt="2025-10-23T04:20:09.473" v="4" actId="1076"/>
          <ac:picMkLst>
            <pc:docMk/>
            <pc:sldMk cId="3332924921" sldId="2561"/>
            <ac:picMk id="4" creationId="{905D2008-B445-4609-B7BE-D1A6C8302E08}"/>
          </ac:picMkLst>
        </pc:picChg>
        <pc:picChg chg="add mod">
          <ac:chgData name="Pal, Soumyendu" userId="68503d3d-ac8d-4828-9c3f-abc5a97f3674" providerId="ADAL" clId="{22D73755-9B34-4493-A376-650BF38E3C6F}" dt="2025-10-23T04:20:15.597" v="5" actId="1076"/>
          <ac:picMkLst>
            <pc:docMk/>
            <pc:sldMk cId="3332924921" sldId="2561"/>
            <ac:picMk id="5" creationId="{2F390218-BC01-E8E2-4286-56633CD37C49}"/>
          </ac:picMkLst>
        </pc:picChg>
      </pc:sldChg>
      <pc:sldChg chg="addSp delSp modSp mod chgLayout modNotesTx">
        <pc:chgData name="Pal, Soumyendu" userId="68503d3d-ac8d-4828-9c3f-abc5a97f3674" providerId="ADAL" clId="{22D73755-9B34-4493-A376-650BF38E3C6F}" dt="2025-10-23T07:51:52.191" v="730" actId="2711"/>
        <pc:sldMkLst>
          <pc:docMk/>
          <pc:sldMk cId="860119691" sldId="2562"/>
        </pc:sldMkLst>
        <pc:spChg chg="mod ord">
          <ac:chgData name="Pal, Soumyendu" userId="68503d3d-ac8d-4828-9c3f-abc5a97f3674" providerId="ADAL" clId="{22D73755-9B34-4493-A376-650BF38E3C6F}" dt="2025-10-23T07:51:52.191" v="730" actId="2711"/>
          <ac:spMkLst>
            <pc:docMk/>
            <pc:sldMk cId="860119691" sldId="2562"/>
            <ac:spMk id="2" creationId="{3D62C587-9C7C-E116-A9EA-648C54938EBC}"/>
          </ac:spMkLst>
        </pc:spChg>
        <pc:spChg chg="add del mod">
          <ac:chgData name="Pal, Soumyendu" userId="68503d3d-ac8d-4828-9c3f-abc5a97f3674" providerId="ADAL" clId="{22D73755-9B34-4493-A376-650BF38E3C6F}" dt="2025-10-23T04:21:15.643" v="16" actId="478"/>
          <ac:spMkLst>
            <pc:docMk/>
            <pc:sldMk cId="860119691" sldId="2562"/>
            <ac:spMk id="8" creationId="{D9F2D90F-5CA4-50DD-251C-D862C2E7EDC7}"/>
          </ac:spMkLst>
        </pc:spChg>
        <pc:picChg chg="add mod">
          <ac:chgData name="Pal, Soumyendu" userId="68503d3d-ac8d-4828-9c3f-abc5a97f3674" providerId="ADAL" clId="{22D73755-9B34-4493-A376-650BF38E3C6F}" dt="2025-10-23T04:21:10.280" v="15" actId="962"/>
          <ac:picMkLst>
            <pc:docMk/>
            <pc:sldMk cId="860119691" sldId="2562"/>
            <ac:picMk id="3" creationId="{C6F29ACF-FB50-3466-9E79-0EEF17CD3A07}"/>
          </ac:picMkLst>
        </pc:picChg>
      </pc:sldChg>
      <pc:sldChg chg="addSp delSp modSp mod delAnim modNotesTx">
        <pc:chgData name="Pal, Soumyendu" userId="68503d3d-ac8d-4828-9c3f-abc5a97f3674" providerId="ADAL" clId="{22D73755-9B34-4493-A376-650BF38E3C6F}" dt="2025-10-23T09:25:37.424" v="864" actId="255"/>
        <pc:sldMkLst>
          <pc:docMk/>
          <pc:sldMk cId="404767195" sldId="2563"/>
        </pc:sldMkLst>
        <pc:spChg chg="mod">
          <ac:chgData name="Pal, Soumyendu" userId="68503d3d-ac8d-4828-9c3f-abc5a97f3674" providerId="ADAL" clId="{22D73755-9B34-4493-A376-650BF38E3C6F}" dt="2025-10-23T07:52:08.328" v="731" actId="2711"/>
          <ac:spMkLst>
            <pc:docMk/>
            <pc:sldMk cId="404767195" sldId="2563"/>
            <ac:spMk id="2" creationId="{E1090DCC-5433-A9BB-06C6-DF52456AA5C5}"/>
          </ac:spMkLst>
        </pc:spChg>
        <pc:spChg chg="del mod">
          <ac:chgData name="Pal, Soumyendu" userId="68503d3d-ac8d-4828-9c3f-abc5a97f3674" providerId="ADAL" clId="{22D73755-9B34-4493-A376-650BF38E3C6F}" dt="2025-10-23T04:36:43.204" v="46" actId="478"/>
          <ac:spMkLst>
            <pc:docMk/>
            <pc:sldMk cId="404767195" sldId="2563"/>
            <ac:spMk id="4" creationId="{6009B64C-DF82-588A-E15C-B2932031441E}"/>
          </ac:spMkLst>
        </pc:spChg>
        <pc:spChg chg="add mod">
          <ac:chgData name="Pal, Soumyendu" userId="68503d3d-ac8d-4828-9c3f-abc5a97f3674" providerId="ADAL" clId="{22D73755-9B34-4493-A376-650BF38E3C6F}" dt="2025-10-23T09:25:37.424" v="864" actId="255"/>
          <ac:spMkLst>
            <pc:docMk/>
            <pc:sldMk cId="404767195" sldId="2563"/>
            <ac:spMk id="7" creationId="{8C0B4C2D-07BF-0CBD-A670-307F62D1E7E7}"/>
          </ac:spMkLst>
        </pc:spChg>
        <pc:spChg chg="add del mod">
          <ac:chgData name="Pal, Soumyendu" userId="68503d3d-ac8d-4828-9c3f-abc5a97f3674" providerId="ADAL" clId="{22D73755-9B34-4493-A376-650BF38E3C6F}" dt="2025-10-23T04:36:50.078" v="47" actId="478"/>
          <ac:spMkLst>
            <pc:docMk/>
            <pc:sldMk cId="404767195" sldId="2563"/>
            <ac:spMk id="9" creationId="{1A96F9A1-9361-0407-4EB7-B57599FD3A77}"/>
          </ac:spMkLst>
        </pc:spChg>
        <pc:picChg chg="add mod">
          <ac:chgData name="Pal, Soumyendu" userId="68503d3d-ac8d-4828-9c3f-abc5a97f3674" providerId="ADAL" clId="{22D73755-9B34-4493-A376-650BF38E3C6F}" dt="2025-10-23T04:21:27.549" v="19" actId="14100"/>
          <ac:picMkLst>
            <pc:docMk/>
            <pc:sldMk cId="404767195" sldId="2563"/>
            <ac:picMk id="3" creationId="{7F5E6AA4-CBD6-4C37-7861-64E7E6978653}"/>
          </ac:picMkLst>
        </pc:picChg>
        <pc:picChg chg="mod">
          <ac:chgData name="Pal, Soumyendu" userId="68503d3d-ac8d-4828-9c3f-abc5a97f3674" providerId="ADAL" clId="{22D73755-9B34-4493-A376-650BF38E3C6F}" dt="2025-10-23T04:39:07.488" v="76" actId="1076"/>
          <ac:picMkLst>
            <pc:docMk/>
            <pc:sldMk cId="404767195" sldId="2563"/>
            <ac:picMk id="5" creationId="{F41745AD-D693-4471-972E-7BC82794D3DA}"/>
          </ac:picMkLst>
        </pc:picChg>
      </pc:sldChg>
      <pc:sldChg chg="addSp delSp modSp mod delAnim modAnim modNotesTx">
        <pc:chgData name="Pal, Soumyendu" userId="68503d3d-ac8d-4828-9c3f-abc5a97f3674" providerId="ADAL" clId="{22D73755-9B34-4493-A376-650BF38E3C6F}" dt="2025-10-23T07:26:33.289" v="589" actId="6549"/>
        <pc:sldMkLst>
          <pc:docMk/>
          <pc:sldMk cId="316610675" sldId="2564"/>
        </pc:sldMkLst>
        <pc:spChg chg="del">
          <ac:chgData name="Pal, Soumyendu" userId="68503d3d-ac8d-4828-9c3f-abc5a97f3674" providerId="ADAL" clId="{22D73755-9B34-4493-A376-650BF38E3C6F}" dt="2025-10-23T04:39:47.226" v="77" actId="478"/>
          <ac:spMkLst>
            <pc:docMk/>
            <pc:sldMk cId="316610675" sldId="2564"/>
            <ac:spMk id="4" creationId="{B864C162-3922-CDC4-22AF-96EB496A396A}"/>
          </ac:spMkLst>
        </pc:spChg>
        <pc:spChg chg="add del mod">
          <ac:chgData name="Pal, Soumyendu" userId="68503d3d-ac8d-4828-9c3f-abc5a97f3674" providerId="ADAL" clId="{22D73755-9B34-4493-A376-650BF38E3C6F}" dt="2025-10-23T07:24:41.954" v="454" actId="478"/>
          <ac:spMkLst>
            <pc:docMk/>
            <pc:sldMk cId="316610675" sldId="2564"/>
            <ac:spMk id="6" creationId="{0F06E125-F305-735E-683B-11BF4299B37E}"/>
          </ac:spMkLst>
        </pc:spChg>
        <pc:spChg chg="add del mod">
          <ac:chgData name="Pal, Soumyendu" userId="68503d3d-ac8d-4828-9c3f-abc5a97f3674" providerId="ADAL" clId="{22D73755-9B34-4493-A376-650BF38E3C6F}" dt="2025-10-23T04:39:50.002" v="78" actId="478"/>
          <ac:spMkLst>
            <pc:docMk/>
            <pc:sldMk cId="316610675" sldId="2564"/>
            <ac:spMk id="7" creationId="{BDD6EF80-AA72-44C4-4B65-8717BC641D28}"/>
          </ac:spMkLst>
        </pc:spChg>
        <pc:spChg chg="add mod">
          <ac:chgData name="Pal, Soumyendu" userId="68503d3d-ac8d-4828-9c3f-abc5a97f3674" providerId="ADAL" clId="{22D73755-9B34-4493-A376-650BF38E3C6F}" dt="2025-10-23T07:26:33.289" v="589" actId="6549"/>
          <ac:spMkLst>
            <pc:docMk/>
            <pc:sldMk cId="316610675" sldId="2564"/>
            <ac:spMk id="8" creationId="{8C58D16E-0AF8-3255-F848-055FA10DE768}"/>
          </ac:spMkLst>
        </pc:spChg>
        <pc:picChg chg="add mod">
          <ac:chgData name="Pal, Soumyendu" userId="68503d3d-ac8d-4828-9c3f-abc5a97f3674" providerId="ADAL" clId="{22D73755-9B34-4493-A376-650BF38E3C6F}" dt="2025-10-23T04:21:45.080" v="23" actId="14100"/>
          <ac:picMkLst>
            <pc:docMk/>
            <pc:sldMk cId="316610675" sldId="2564"/>
            <ac:picMk id="3" creationId="{2720AB7B-5282-F4AE-7C4F-098EE4B6C1B8}"/>
          </ac:picMkLst>
        </pc:picChg>
      </pc:sldChg>
      <pc:sldChg chg="addSp delSp modSp mod delAnim modAnim modNotesTx">
        <pc:chgData name="Pal, Soumyendu" userId="68503d3d-ac8d-4828-9c3f-abc5a97f3674" providerId="ADAL" clId="{22D73755-9B34-4493-A376-650BF38E3C6F}" dt="2025-10-23T09:56:26.758" v="955" actId="122"/>
        <pc:sldMkLst>
          <pc:docMk/>
          <pc:sldMk cId="4183202278" sldId="2565"/>
        </pc:sldMkLst>
        <pc:spChg chg="mod">
          <ac:chgData name="Pal, Soumyendu" userId="68503d3d-ac8d-4828-9c3f-abc5a97f3674" providerId="ADAL" clId="{22D73755-9B34-4493-A376-650BF38E3C6F}" dt="2025-10-23T09:56:26.758" v="955" actId="122"/>
          <ac:spMkLst>
            <pc:docMk/>
            <pc:sldMk cId="4183202278" sldId="2565"/>
            <ac:spMk id="2" creationId="{127DF510-9240-B499-1F63-478A21B74090}"/>
          </ac:spMkLst>
        </pc:spChg>
        <pc:spChg chg="del">
          <ac:chgData name="Pal, Soumyendu" userId="68503d3d-ac8d-4828-9c3f-abc5a97f3674" providerId="ADAL" clId="{22D73755-9B34-4493-A376-650BF38E3C6F}" dt="2025-10-23T04:42:53.889" v="96" actId="478"/>
          <ac:spMkLst>
            <pc:docMk/>
            <pc:sldMk cId="4183202278" sldId="2565"/>
            <ac:spMk id="4" creationId="{56662927-E6CB-5055-A948-E0C07E541D8C}"/>
          </ac:spMkLst>
        </pc:spChg>
        <pc:spChg chg="add del mod">
          <ac:chgData name="Pal, Soumyendu" userId="68503d3d-ac8d-4828-9c3f-abc5a97f3674" providerId="ADAL" clId="{22D73755-9B34-4493-A376-650BF38E3C6F}" dt="2025-10-23T04:42:55.595" v="97" actId="478"/>
          <ac:spMkLst>
            <pc:docMk/>
            <pc:sldMk cId="4183202278" sldId="2565"/>
            <ac:spMk id="7" creationId="{340CB07D-B1C1-5FF3-AE9B-C43F1051D1D5}"/>
          </ac:spMkLst>
        </pc:spChg>
        <pc:spChg chg="add mod">
          <ac:chgData name="Pal, Soumyendu" userId="68503d3d-ac8d-4828-9c3f-abc5a97f3674" providerId="ADAL" clId="{22D73755-9B34-4493-A376-650BF38E3C6F}" dt="2025-10-23T09:53:58.174" v="947" actId="1076"/>
          <ac:spMkLst>
            <pc:docMk/>
            <pc:sldMk cId="4183202278" sldId="2565"/>
            <ac:spMk id="8" creationId="{44C31EAA-D8F7-FA38-171E-53597118A9F3}"/>
          </ac:spMkLst>
        </pc:spChg>
        <pc:picChg chg="add mod">
          <ac:chgData name="Pal, Soumyendu" userId="68503d3d-ac8d-4828-9c3f-abc5a97f3674" providerId="ADAL" clId="{22D73755-9B34-4493-A376-650BF38E3C6F}" dt="2025-10-23T04:21:58.576" v="27" actId="14100"/>
          <ac:picMkLst>
            <pc:docMk/>
            <pc:sldMk cId="4183202278" sldId="2565"/>
            <ac:picMk id="3" creationId="{409CE3C2-0817-EEED-99A6-6A95409766D5}"/>
          </ac:picMkLst>
        </pc:picChg>
      </pc:sldChg>
      <pc:sldChg chg="addSp delSp modSp mod delAnim modAnim modNotesTx">
        <pc:chgData name="Pal, Soumyendu" userId="68503d3d-ac8d-4828-9c3f-abc5a97f3674" providerId="ADAL" clId="{22D73755-9B34-4493-A376-650BF38E3C6F}" dt="2025-10-23T07:52:52.593" v="739" actId="1076"/>
        <pc:sldMkLst>
          <pc:docMk/>
          <pc:sldMk cId="1115051859" sldId="2566"/>
        </pc:sldMkLst>
        <pc:spChg chg="mod">
          <ac:chgData name="Pal, Soumyendu" userId="68503d3d-ac8d-4828-9c3f-abc5a97f3674" providerId="ADAL" clId="{22D73755-9B34-4493-A376-650BF38E3C6F}" dt="2025-10-23T07:52:48.081" v="738" actId="14100"/>
          <ac:spMkLst>
            <pc:docMk/>
            <pc:sldMk cId="1115051859" sldId="2566"/>
            <ac:spMk id="2" creationId="{3A625E5E-B8D3-1578-2541-3647E622824A}"/>
          </ac:spMkLst>
        </pc:spChg>
        <pc:spChg chg="del">
          <ac:chgData name="Pal, Soumyendu" userId="68503d3d-ac8d-4828-9c3f-abc5a97f3674" providerId="ADAL" clId="{22D73755-9B34-4493-A376-650BF38E3C6F}" dt="2025-10-23T05:17:01.071" v="119" actId="478"/>
          <ac:spMkLst>
            <pc:docMk/>
            <pc:sldMk cId="1115051859" sldId="2566"/>
            <ac:spMk id="4" creationId="{23AB701B-5ECB-8616-DD87-EBF59FBE1D50}"/>
          </ac:spMkLst>
        </pc:spChg>
        <pc:spChg chg="add del mod">
          <ac:chgData name="Pal, Soumyendu" userId="68503d3d-ac8d-4828-9c3f-abc5a97f3674" providerId="ADAL" clId="{22D73755-9B34-4493-A376-650BF38E3C6F}" dt="2025-10-23T05:17:03.607" v="120" actId="478"/>
          <ac:spMkLst>
            <pc:docMk/>
            <pc:sldMk cId="1115051859" sldId="2566"/>
            <ac:spMk id="7" creationId="{EC78059F-1E3C-E5FB-6B71-F1BDA07DB9F0}"/>
          </ac:spMkLst>
        </pc:spChg>
        <pc:spChg chg="add mod">
          <ac:chgData name="Pal, Soumyendu" userId="68503d3d-ac8d-4828-9c3f-abc5a97f3674" providerId="ADAL" clId="{22D73755-9B34-4493-A376-650BF38E3C6F}" dt="2025-10-23T07:52:52.593" v="739" actId="1076"/>
          <ac:spMkLst>
            <pc:docMk/>
            <pc:sldMk cId="1115051859" sldId="2566"/>
            <ac:spMk id="8" creationId="{9DDA6AD7-40D5-F203-C80D-F089C41A4363}"/>
          </ac:spMkLst>
        </pc:spChg>
        <pc:picChg chg="add mod">
          <ac:chgData name="Pal, Soumyendu" userId="68503d3d-ac8d-4828-9c3f-abc5a97f3674" providerId="ADAL" clId="{22D73755-9B34-4493-A376-650BF38E3C6F}" dt="2025-10-23T04:22:13.872" v="30" actId="1076"/>
          <ac:picMkLst>
            <pc:docMk/>
            <pc:sldMk cId="1115051859" sldId="2566"/>
            <ac:picMk id="3" creationId="{23F8A596-4A8A-D370-2B61-059B77E0FAD6}"/>
          </ac:picMkLst>
        </pc:picChg>
      </pc:sldChg>
      <pc:sldChg chg="addSp delSp modSp mod delAnim modNotesTx">
        <pc:chgData name="Pal, Soumyendu" userId="68503d3d-ac8d-4828-9c3f-abc5a97f3674" providerId="ADAL" clId="{22D73755-9B34-4493-A376-650BF38E3C6F}" dt="2025-10-23T07:53:01.300" v="740" actId="2711"/>
        <pc:sldMkLst>
          <pc:docMk/>
          <pc:sldMk cId="3755209417" sldId="2567"/>
        </pc:sldMkLst>
        <pc:spChg chg="mod">
          <ac:chgData name="Pal, Soumyendu" userId="68503d3d-ac8d-4828-9c3f-abc5a97f3674" providerId="ADAL" clId="{22D73755-9B34-4493-A376-650BF38E3C6F}" dt="2025-10-23T07:53:01.300" v="740" actId="2711"/>
          <ac:spMkLst>
            <pc:docMk/>
            <pc:sldMk cId="3755209417" sldId="2567"/>
            <ac:spMk id="2" creationId="{C40EBC8E-08EF-518B-B5F8-C9D36E682570}"/>
          </ac:spMkLst>
        </pc:spChg>
        <pc:spChg chg="del">
          <ac:chgData name="Pal, Soumyendu" userId="68503d3d-ac8d-4828-9c3f-abc5a97f3674" providerId="ADAL" clId="{22D73755-9B34-4493-A376-650BF38E3C6F}" dt="2025-10-23T05:19:33.213" v="141" actId="478"/>
          <ac:spMkLst>
            <pc:docMk/>
            <pc:sldMk cId="3755209417" sldId="2567"/>
            <ac:spMk id="4" creationId="{C04938EC-0FA4-00E5-579A-3B2AB02173D2}"/>
          </ac:spMkLst>
        </pc:spChg>
        <pc:spChg chg="add del mod">
          <ac:chgData name="Pal, Soumyendu" userId="68503d3d-ac8d-4828-9c3f-abc5a97f3674" providerId="ADAL" clId="{22D73755-9B34-4493-A376-650BF38E3C6F}" dt="2025-10-23T05:19:38.734" v="142" actId="478"/>
          <ac:spMkLst>
            <pc:docMk/>
            <pc:sldMk cId="3755209417" sldId="2567"/>
            <ac:spMk id="7" creationId="{439AE405-61DD-5EE9-E6C8-4067D2774D49}"/>
          </ac:spMkLst>
        </pc:spChg>
        <pc:spChg chg="add mod">
          <ac:chgData name="Pal, Soumyendu" userId="68503d3d-ac8d-4828-9c3f-abc5a97f3674" providerId="ADAL" clId="{22D73755-9B34-4493-A376-650BF38E3C6F}" dt="2025-10-23T07:29:02.693" v="645" actId="255"/>
          <ac:spMkLst>
            <pc:docMk/>
            <pc:sldMk cId="3755209417" sldId="2567"/>
            <ac:spMk id="8" creationId="{319810C5-7D8F-051B-7E96-CCD23EB89477}"/>
          </ac:spMkLst>
        </pc:spChg>
        <pc:picChg chg="add mod">
          <ac:chgData name="Pal, Soumyendu" userId="68503d3d-ac8d-4828-9c3f-abc5a97f3674" providerId="ADAL" clId="{22D73755-9B34-4493-A376-650BF38E3C6F}" dt="2025-10-23T04:22:32.457" v="36" actId="14100"/>
          <ac:picMkLst>
            <pc:docMk/>
            <pc:sldMk cId="3755209417" sldId="2567"/>
            <ac:picMk id="3" creationId="{0DB8B4B3-A65A-5D5C-AB49-6E943317A073}"/>
          </ac:picMkLst>
        </pc:picChg>
      </pc:sldChg>
      <pc:sldChg chg="addSp delSp modSp mod ord modNotesTx">
        <pc:chgData name="Pal, Soumyendu" userId="68503d3d-ac8d-4828-9c3f-abc5a97f3674" providerId="ADAL" clId="{22D73755-9B34-4493-A376-650BF38E3C6F}" dt="2025-10-23T07:53:17.938" v="742"/>
        <pc:sldMkLst>
          <pc:docMk/>
          <pc:sldMk cId="257800875" sldId="2568"/>
        </pc:sldMkLst>
        <pc:spChg chg="add del mod">
          <ac:chgData name="Pal, Soumyendu" userId="68503d3d-ac8d-4828-9c3f-abc5a97f3674" providerId="ADAL" clId="{22D73755-9B34-4493-A376-650BF38E3C6F}" dt="2025-10-23T07:45:53.382" v="668" actId="478"/>
          <ac:spMkLst>
            <pc:docMk/>
            <pc:sldMk cId="257800875" sldId="2568"/>
            <ac:spMk id="4" creationId="{F27EC03B-8317-AE30-A59F-CD3ACAB2758F}"/>
          </ac:spMkLst>
        </pc:spChg>
        <pc:spChg chg="del mod">
          <ac:chgData name="Pal, Soumyendu" userId="68503d3d-ac8d-4828-9c3f-abc5a97f3674" providerId="ADAL" clId="{22D73755-9B34-4493-A376-650BF38E3C6F}" dt="2025-10-23T07:46:55.343" v="683" actId="478"/>
          <ac:spMkLst>
            <pc:docMk/>
            <pc:sldMk cId="257800875" sldId="2568"/>
            <ac:spMk id="6" creationId="{AB5AC393-A30E-9DE7-A439-B87D12FBB3DC}"/>
          </ac:spMkLst>
        </pc:spChg>
        <pc:spChg chg="del mod">
          <ac:chgData name="Pal, Soumyendu" userId="68503d3d-ac8d-4828-9c3f-abc5a97f3674" providerId="ADAL" clId="{22D73755-9B34-4493-A376-650BF38E3C6F}" dt="2025-10-23T07:45:48.892" v="667" actId="478"/>
          <ac:spMkLst>
            <pc:docMk/>
            <pc:sldMk cId="257800875" sldId="2568"/>
            <ac:spMk id="8" creationId="{C5A6F20E-54A4-FB40-7044-AB3F05B81114}"/>
          </ac:spMkLst>
        </pc:spChg>
        <pc:spChg chg="add del mod">
          <ac:chgData name="Pal, Soumyendu" userId="68503d3d-ac8d-4828-9c3f-abc5a97f3674" providerId="ADAL" clId="{22D73755-9B34-4493-A376-650BF38E3C6F}" dt="2025-10-23T07:45:57.661" v="670" actId="478"/>
          <ac:spMkLst>
            <pc:docMk/>
            <pc:sldMk cId="257800875" sldId="2568"/>
            <ac:spMk id="9" creationId="{A57873D9-8721-2FFE-4A00-888826427EBD}"/>
          </ac:spMkLst>
        </pc:spChg>
        <pc:spChg chg="add mod">
          <ac:chgData name="Pal, Soumyendu" userId="68503d3d-ac8d-4828-9c3f-abc5a97f3674" providerId="ADAL" clId="{22D73755-9B34-4493-A376-650BF38E3C6F}" dt="2025-10-23T07:49:44.149" v="724" actId="113"/>
          <ac:spMkLst>
            <pc:docMk/>
            <pc:sldMk cId="257800875" sldId="2568"/>
            <ac:spMk id="15" creationId="{490D4283-E8BB-77ED-AE6B-94C7209B6BCA}"/>
          </ac:spMkLst>
        </pc:spChg>
        <pc:spChg chg="add del mod">
          <ac:chgData name="Pal, Soumyendu" userId="68503d3d-ac8d-4828-9c3f-abc5a97f3674" providerId="ADAL" clId="{22D73755-9B34-4493-A376-650BF38E3C6F}" dt="2025-10-23T07:46:57.582" v="684" actId="478"/>
          <ac:spMkLst>
            <pc:docMk/>
            <pc:sldMk cId="257800875" sldId="2568"/>
            <ac:spMk id="17" creationId="{FBE11150-569F-F8CD-4523-813C3C1D3142}"/>
          </ac:spMkLst>
        </pc:spChg>
        <pc:spChg chg="add mod">
          <ac:chgData name="Pal, Soumyendu" userId="68503d3d-ac8d-4828-9c3f-abc5a97f3674" providerId="ADAL" clId="{22D73755-9B34-4493-A376-650BF38E3C6F}" dt="2025-10-23T07:49:39.155" v="723" actId="1076"/>
          <ac:spMkLst>
            <pc:docMk/>
            <pc:sldMk cId="257800875" sldId="2568"/>
            <ac:spMk id="21" creationId="{5E114FD8-EF29-937C-2399-2D9943491C51}"/>
          </ac:spMkLst>
        </pc:spChg>
        <pc:picChg chg="add mod">
          <ac:chgData name="Pal, Soumyendu" userId="68503d3d-ac8d-4828-9c3f-abc5a97f3674" providerId="ADAL" clId="{22D73755-9B34-4493-A376-650BF38E3C6F}" dt="2025-10-23T04:22:41.825" v="39" actId="1076"/>
          <ac:picMkLst>
            <pc:docMk/>
            <pc:sldMk cId="257800875" sldId="2568"/>
            <ac:picMk id="2" creationId="{EE5C9B2E-D91A-CAD1-1441-6494C42E6CFA}"/>
          </ac:picMkLst>
        </pc:picChg>
        <pc:picChg chg="del">
          <ac:chgData name="Pal, Soumyendu" userId="68503d3d-ac8d-4828-9c3f-abc5a97f3674" providerId="ADAL" clId="{22D73755-9B34-4493-A376-650BF38E3C6F}" dt="2025-10-23T07:45:55.429" v="669" actId="478"/>
          <ac:picMkLst>
            <pc:docMk/>
            <pc:sldMk cId="257800875" sldId="2568"/>
            <ac:picMk id="5" creationId="{07F03C29-10F3-DF2A-1FDD-FA9AE36DD38B}"/>
          </ac:picMkLst>
        </pc:picChg>
        <pc:picChg chg="add mod ord">
          <ac:chgData name="Pal, Soumyendu" userId="68503d3d-ac8d-4828-9c3f-abc5a97f3674" providerId="ADAL" clId="{22D73755-9B34-4493-A376-650BF38E3C6F}" dt="2025-10-23T07:48:59.874" v="715" actId="1076"/>
          <ac:picMkLst>
            <pc:docMk/>
            <pc:sldMk cId="257800875" sldId="2568"/>
            <ac:picMk id="11" creationId="{E659B979-3E83-1F87-0F66-1136EA1D57C9}"/>
          </ac:picMkLst>
        </pc:picChg>
        <pc:picChg chg="add del">
          <ac:chgData name="Pal, Soumyendu" userId="68503d3d-ac8d-4828-9c3f-abc5a97f3674" providerId="ADAL" clId="{22D73755-9B34-4493-A376-650BF38E3C6F}" dt="2025-10-23T07:46:38.919" v="680" actId="22"/>
          <ac:picMkLst>
            <pc:docMk/>
            <pc:sldMk cId="257800875" sldId="2568"/>
            <ac:picMk id="13" creationId="{5F984B91-02F5-FDBD-0618-1B0AB0821D69}"/>
          </ac:picMkLst>
        </pc:picChg>
        <pc:picChg chg="add mod">
          <ac:chgData name="Pal, Soumyendu" userId="68503d3d-ac8d-4828-9c3f-abc5a97f3674" providerId="ADAL" clId="{22D73755-9B34-4493-A376-650BF38E3C6F}" dt="2025-10-23T07:49:16.256" v="718" actId="208"/>
          <ac:picMkLst>
            <pc:docMk/>
            <pc:sldMk cId="257800875" sldId="2568"/>
            <ac:picMk id="19" creationId="{C0E1151E-26EB-81E7-85F1-2355962E4C5B}"/>
          </ac:picMkLst>
        </pc:picChg>
      </pc:sldChg>
      <pc:sldChg chg="addSp delSp modSp del mod chgLayout modNotesTx">
        <pc:chgData name="Pal, Soumyendu" userId="68503d3d-ac8d-4828-9c3f-abc5a97f3674" providerId="ADAL" clId="{22D73755-9B34-4493-A376-650BF38E3C6F}" dt="2025-10-23T05:26:13.873" v="219" actId="47"/>
        <pc:sldMkLst>
          <pc:docMk/>
          <pc:sldMk cId="3057743503" sldId="2570"/>
        </pc:sldMkLst>
        <pc:spChg chg="mod ord">
          <ac:chgData name="Pal, Soumyendu" userId="68503d3d-ac8d-4828-9c3f-abc5a97f3674" providerId="ADAL" clId="{22D73755-9B34-4493-A376-650BF38E3C6F}" dt="2025-10-23T04:20:32.853" v="8" actId="26606"/>
          <ac:spMkLst>
            <pc:docMk/>
            <pc:sldMk cId="3057743503" sldId="2570"/>
            <ac:spMk id="2" creationId="{3A25D399-F69F-75BD-14EB-1AB7FE059FF1}"/>
          </ac:spMkLst>
        </pc:spChg>
        <pc:spChg chg="add del mod">
          <ac:chgData name="Pal, Soumyendu" userId="68503d3d-ac8d-4828-9c3f-abc5a97f3674" providerId="ADAL" clId="{22D73755-9B34-4493-A376-650BF38E3C6F}" dt="2025-10-23T04:22:48.542" v="40" actId="478"/>
          <ac:spMkLst>
            <pc:docMk/>
            <pc:sldMk cId="3057743503" sldId="2570"/>
            <ac:spMk id="8" creationId="{B67A033E-4092-6A74-C9A9-79C1127C10B2}"/>
          </ac:spMkLst>
        </pc:spChg>
        <pc:picChg chg="add mod">
          <ac:chgData name="Pal, Soumyendu" userId="68503d3d-ac8d-4828-9c3f-abc5a97f3674" providerId="ADAL" clId="{22D73755-9B34-4493-A376-650BF38E3C6F}" dt="2025-10-23T04:20:32.853" v="8" actId="26606"/>
          <ac:picMkLst>
            <pc:docMk/>
            <pc:sldMk cId="3057743503" sldId="2570"/>
            <ac:picMk id="3" creationId="{71AE2326-8DB3-BA05-EE7A-CDFA51130818}"/>
          </ac:picMkLst>
        </pc:picChg>
      </pc:sldChg>
      <pc:sldChg chg="modSp add mod modNotesTx">
        <pc:chgData name="Pal, Soumyendu" userId="68503d3d-ac8d-4828-9c3f-abc5a97f3674" providerId="ADAL" clId="{22D73755-9B34-4493-A376-650BF38E3C6F}" dt="2025-10-23T07:54:37.920" v="748" actId="6549"/>
        <pc:sldMkLst>
          <pc:docMk/>
          <pc:sldMk cId="3916015310" sldId="2570"/>
        </pc:sldMkLst>
        <pc:spChg chg="mod">
          <ac:chgData name="Pal, Soumyendu" userId="68503d3d-ac8d-4828-9c3f-abc5a97f3674" providerId="ADAL" clId="{22D73755-9B34-4493-A376-650BF38E3C6F}" dt="2025-10-23T07:54:24.247" v="747" actId="207"/>
          <ac:spMkLst>
            <pc:docMk/>
            <pc:sldMk cId="3916015310" sldId="2570"/>
            <ac:spMk id="2" creationId="{60273D03-1262-5651-1F79-2616F45283C5}"/>
          </ac:spMkLst>
        </pc:spChg>
      </pc:sldChg>
      <pc:sldChg chg="addSp delSp modSp mod">
        <pc:chgData name="Pal, Soumyendu" userId="68503d3d-ac8d-4828-9c3f-abc5a97f3674" providerId="ADAL" clId="{22D73755-9B34-4493-A376-650BF38E3C6F}" dt="2025-10-23T09:28:36.066" v="945" actId="12"/>
        <pc:sldMkLst>
          <pc:docMk/>
          <pc:sldMk cId="1139682900" sldId="2571"/>
        </pc:sldMkLst>
        <pc:spChg chg="mod">
          <ac:chgData name="Pal, Soumyendu" userId="68503d3d-ac8d-4828-9c3f-abc5a97f3674" providerId="ADAL" clId="{22D73755-9B34-4493-A376-650BF38E3C6F}" dt="2025-10-23T07:51:41.495" v="729" actId="2711"/>
          <ac:spMkLst>
            <pc:docMk/>
            <pc:sldMk cId="1139682900" sldId="2571"/>
            <ac:spMk id="2" creationId="{1E782DEA-11CA-A539-D12F-9932571DE93C}"/>
          </ac:spMkLst>
        </pc:spChg>
        <pc:spChg chg="add del mod">
          <ac:chgData name="Pal, Soumyendu" userId="68503d3d-ac8d-4828-9c3f-abc5a97f3674" providerId="ADAL" clId="{22D73755-9B34-4493-A376-650BF38E3C6F}" dt="2025-10-23T07:35:50.506" v="649" actId="478"/>
          <ac:spMkLst>
            <pc:docMk/>
            <pc:sldMk cId="1139682900" sldId="2571"/>
            <ac:spMk id="5" creationId="{5F73CD7F-0EB7-94A6-2D26-F48B4144F59E}"/>
          </ac:spMkLst>
        </pc:spChg>
        <pc:spChg chg="mod">
          <ac:chgData name="Pal, Soumyendu" userId="68503d3d-ac8d-4828-9c3f-abc5a97f3674" providerId="ADAL" clId="{22D73755-9B34-4493-A376-650BF38E3C6F}" dt="2025-10-23T09:27:07.511" v="896" actId="20577"/>
          <ac:spMkLst>
            <pc:docMk/>
            <pc:sldMk cId="1139682900" sldId="2571"/>
            <ac:spMk id="7" creationId="{FAD5BAB8-5448-4A54-F809-3A8FAE4D8990}"/>
          </ac:spMkLst>
        </pc:spChg>
        <pc:spChg chg="mod">
          <ac:chgData name="Pal, Soumyendu" userId="68503d3d-ac8d-4828-9c3f-abc5a97f3674" providerId="ADAL" clId="{22D73755-9B34-4493-A376-650BF38E3C6F}" dt="2025-10-23T09:26:47.720" v="880" actId="12"/>
          <ac:spMkLst>
            <pc:docMk/>
            <pc:sldMk cId="1139682900" sldId="2571"/>
            <ac:spMk id="9" creationId="{4200BD89-BA3C-EDCF-B12A-8C13BF932108}"/>
          </ac:spMkLst>
        </pc:spChg>
        <pc:spChg chg="mod">
          <ac:chgData name="Pal, Soumyendu" userId="68503d3d-ac8d-4828-9c3f-abc5a97f3674" providerId="ADAL" clId="{22D73755-9B34-4493-A376-650BF38E3C6F}" dt="2025-10-23T09:27:27.018" v="906" actId="12"/>
          <ac:spMkLst>
            <pc:docMk/>
            <pc:sldMk cId="1139682900" sldId="2571"/>
            <ac:spMk id="11" creationId="{5FA68360-74A2-CEAC-2C17-117F3192B754}"/>
          </ac:spMkLst>
        </pc:spChg>
        <pc:spChg chg="mod">
          <ac:chgData name="Pal, Soumyendu" userId="68503d3d-ac8d-4828-9c3f-abc5a97f3674" providerId="ADAL" clId="{22D73755-9B34-4493-A376-650BF38E3C6F}" dt="2025-10-23T09:27:50.630" v="920" actId="12"/>
          <ac:spMkLst>
            <pc:docMk/>
            <pc:sldMk cId="1139682900" sldId="2571"/>
            <ac:spMk id="13" creationId="{DFB567C0-7332-FB4A-785C-291B1F897374}"/>
          </ac:spMkLst>
        </pc:spChg>
        <pc:spChg chg="mod">
          <ac:chgData name="Pal, Soumyendu" userId="68503d3d-ac8d-4828-9c3f-abc5a97f3674" providerId="ADAL" clId="{22D73755-9B34-4493-A376-650BF38E3C6F}" dt="2025-10-23T09:28:24.004" v="936"/>
          <ac:spMkLst>
            <pc:docMk/>
            <pc:sldMk cId="1139682900" sldId="2571"/>
            <ac:spMk id="15" creationId="{F52BA351-7F03-F35B-35B6-419AE95798BB}"/>
          </ac:spMkLst>
        </pc:spChg>
        <pc:spChg chg="mod">
          <ac:chgData name="Pal, Soumyendu" userId="68503d3d-ac8d-4828-9c3f-abc5a97f3674" providerId="ADAL" clId="{22D73755-9B34-4493-A376-650BF38E3C6F}" dt="2025-10-23T09:28:36.066" v="945" actId="12"/>
          <ac:spMkLst>
            <pc:docMk/>
            <pc:sldMk cId="1139682900" sldId="2571"/>
            <ac:spMk id="17" creationId="{481EC4C0-DD3B-EBF3-A198-E0495FA0F45C}"/>
          </ac:spMkLst>
        </pc:spChg>
        <pc:picChg chg="add mod">
          <ac:chgData name="Pal, Soumyendu" userId="68503d3d-ac8d-4828-9c3f-abc5a97f3674" providerId="ADAL" clId="{22D73755-9B34-4493-A376-650BF38E3C6F}" dt="2025-10-23T04:20:52.207" v="10" actId="1076"/>
          <ac:picMkLst>
            <pc:docMk/>
            <pc:sldMk cId="1139682900" sldId="2571"/>
            <ac:picMk id="3" creationId="{747BED69-473B-C5E1-AF58-F0AC238F4A80}"/>
          </ac:picMkLst>
        </pc:picChg>
      </pc:sldChg>
      <pc:sldChg chg="modSp add del mod">
        <pc:chgData name="Pal, Soumyendu" userId="68503d3d-ac8d-4828-9c3f-abc5a97f3674" providerId="ADAL" clId="{22D73755-9B34-4493-A376-650BF38E3C6F}" dt="2025-10-23T08:06:16.058" v="857" actId="47"/>
        <pc:sldMkLst>
          <pc:docMk/>
          <pc:sldMk cId="3579086741" sldId="2572"/>
        </pc:sldMkLst>
        <pc:spChg chg="mod">
          <ac:chgData name="Pal, Soumyendu" userId="68503d3d-ac8d-4828-9c3f-abc5a97f3674" providerId="ADAL" clId="{22D73755-9B34-4493-A376-650BF38E3C6F}" dt="2025-10-23T07:53:27.968" v="743" actId="2711"/>
          <ac:spMkLst>
            <pc:docMk/>
            <pc:sldMk cId="3579086741" sldId="2572"/>
            <ac:spMk id="6" creationId="{2BBA50EE-DD4D-1FDD-E3C4-539F8775BD95}"/>
          </ac:spMkLst>
        </pc:spChg>
      </pc:sldChg>
      <pc:sldChg chg="addSp modSp add mod">
        <pc:chgData name="Pal, Soumyendu" userId="68503d3d-ac8d-4828-9c3f-abc5a97f3674" providerId="ADAL" clId="{22D73755-9B34-4493-A376-650BF38E3C6F}" dt="2025-10-23T08:40:26.108" v="863" actId="1076"/>
        <pc:sldMkLst>
          <pc:docMk/>
          <pc:sldMk cId="0" sldId="2573"/>
        </pc:sldMkLst>
        <pc:spChg chg="mod">
          <ac:chgData name="Pal, Soumyendu" userId="68503d3d-ac8d-4828-9c3f-abc5a97f3674" providerId="ADAL" clId="{22D73755-9B34-4493-A376-650BF38E3C6F}" dt="2025-10-23T08:06:28.683" v="861" actId="1076"/>
          <ac:spMkLst>
            <pc:docMk/>
            <pc:sldMk cId="0" sldId="2573"/>
            <ac:spMk id="2" creationId="{00000000-0000-0000-0000-000000000000}"/>
          </ac:spMkLst>
        </pc:spChg>
        <pc:spChg chg="mod">
          <ac:chgData name="Pal, Soumyendu" userId="68503d3d-ac8d-4828-9c3f-abc5a97f3674" providerId="ADAL" clId="{22D73755-9B34-4493-A376-650BF38E3C6F}" dt="2025-10-23T08:06:10.137" v="856" actId="207"/>
          <ac:spMkLst>
            <pc:docMk/>
            <pc:sldMk cId="0" sldId="2573"/>
            <ac:spMk id="3" creationId="{00000000-0000-0000-0000-000000000000}"/>
          </ac:spMkLst>
        </pc:spChg>
        <pc:picChg chg="add mod">
          <ac:chgData name="Pal, Soumyendu" userId="68503d3d-ac8d-4828-9c3f-abc5a97f3674" providerId="ADAL" clId="{22D73755-9B34-4493-A376-650BF38E3C6F}" dt="2025-10-23T08:40:26.108" v="863" actId="1076"/>
          <ac:picMkLst>
            <pc:docMk/>
            <pc:sldMk cId="0" sldId="2573"/>
            <ac:picMk id="4" creationId="{30D80ECC-A3DE-EF06-4BBE-DD2D7E8034F1}"/>
          </ac:picMkLst>
        </pc:picChg>
      </pc:sldChg>
      <pc:sldChg chg="add del">
        <pc:chgData name="Pal, Soumyendu" userId="68503d3d-ac8d-4828-9c3f-abc5a97f3674" providerId="ADAL" clId="{22D73755-9B34-4493-A376-650BF38E3C6F}" dt="2025-10-23T07:46:03.120" v="672"/>
        <pc:sldMkLst>
          <pc:docMk/>
          <pc:sldMk cId="152441946" sldId="2573"/>
        </pc:sldMkLst>
      </pc:sldChg>
      <pc:sldChg chg="addSp delSp modSp add mod modClrScheme chgLayout modNotesTx">
        <pc:chgData name="Pal, Soumyendu" userId="68503d3d-ac8d-4828-9c3f-abc5a97f3674" providerId="ADAL" clId="{22D73755-9B34-4493-A376-650BF38E3C6F}" dt="2025-10-23T10:19:27.823" v="1144" actId="255"/>
        <pc:sldMkLst>
          <pc:docMk/>
          <pc:sldMk cId="3620032527" sldId="2574"/>
        </pc:sldMkLst>
        <pc:spChg chg="mod ord">
          <ac:chgData name="Pal, Soumyendu" userId="68503d3d-ac8d-4828-9c3f-abc5a97f3674" providerId="ADAL" clId="{22D73755-9B34-4493-A376-650BF38E3C6F}" dt="2025-10-23T10:09:08.212" v="1122" actId="1076"/>
          <ac:spMkLst>
            <pc:docMk/>
            <pc:sldMk cId="3620032527" sldId="2574"/>
            <ac:spMk id="2" creationId="{973B97E6-088B-452F-67F6-319AD8873E8A}"/>
          </ac:spMkLst>
        </pc:spChg>
        <pc:spChg chg="add mod">
          <ac:chgData name="Pal, Soumyendu" userId="68503d3d-ac8d-4828-9c3f-abc5a97f3674" providerId="ADAL" clId="{22D73755-9B34-4493-A376-650BF38E3C6F}" dt="2025-10-23T10:19:27.823" v="1144" actId="255"/>
          <ac:spMkLst>
            <pc:docMk/>
            <pc:sldMk cId="3620032527" sldId="2574"/>
            <ac:spMk id="5" creationId="{A010BF39-63E4-E13E-5C11-6BB6CF9CDDEE}"/>
          </ac:spMkLst>
        </pc:spChg>
        <pc:spChg chg="del">
          <ac:chgData name="Pal, Soumyendu" userId="68503d3d-ac8d-4828-9c3f-abc5a97f3674" providerId="ADAL" clId="{22D73755-9B34-4493-A376-650BF38E3C6F}" dt="2025-10-23T10:00:56.043" v="984" actId="478"/>
          <ac:spMkLst>
            <pc:docMk/>
            <pc:sldMk cId="3620032527" sldId="2574"/>
            <ac:spMk id="7" creationId="{CFD0278F-AE8D-2696-F185-22A70E9EEB4B}"/>
          </ac:spMkLst>
        </pc:spChg>
        <pc:spChg chg="del">
          <ac:chgData name="Pal, Soumyendu" userId="68503d3d-ac8d-4828-9c3f-abc5a97f3674" providerId="ADAL" clId="{22D73755-9B34-4493-A376-650BF38E3C6F}" dt="2025-10-23T10:00:52.696" v="983" actId="478"/>
          <ac:spMkLst>
            <pc:docMk/>
            <pc:sldMk cId="3620032527" sldId="2574"/>
            <ac:spMk id="9" creationId="{B7A33F33-3C49-D6F6-6B60-D694311A4AF1}"/>
          </ac:spMkLst>
        </pc:spChg>
        <pc:spChg chg="del">
          <ac:chgData name="Pal, Soumyendu" userId="68503d3d-ac8d-4828-9c3f-abc5a97f3674" providerId="ADAL" clId="{22D73755-9B34-4493-A376-650BF38E3C6F}" dt="2025-10-23T10:00:49.550" v="982" actId="478"/>
          <ac:spMkLst>
            <pc:docMk/>
            <pc:sldMk cId="3620032527" sldId="2574"/>
            <ac:spMk id="11" creationId="{C4957595-C5B4-6E14-1EB0-6924D68D91BE}"/>
          </ac:spMkLst>
        </pc:spChg>
        <pc:spChg chg="del">
          <ac:chgData name="Pal, Soumyendu" userId="68503d3d-ac8d-4828-9c3f-abc5a97f3674" providerId="ADAL" clId="{22D73755-9B34-4493-A376-650BF38E3C6F}" dt="2025-10-23T10:00:46.951" v="981" actId="478"/>
          <ac:spMkLst>
            <pc:docMk/>
            <pc:sldMk cId="3620032527" sldId="2574"/>
            <ac:spMk id="13" creationId="{1D6D49A2-904F-61EE-F7A0-A7B3D7C78092}"/>
          </ac:spMkLst>
        </pc:spChg>
        <pc:spChg chg="del mod">
          <ac:chgData name="Pal, Soumyendu" userId="68503d3d-ac8d-4828-9c3f-abc5a97f3674" providerId="ADAL" clId="{22D73755-9B34-4493-A376-650BF38E3C6F}" dt="2025-10-23T10:00:39.825" v="979" actId="478"/>
          <ac:spMkLst>
            <pc:docMk/>
            <pc:sldMk cId="3620032527" sldId="2574"/>
            <ac:spMk id="15" creationId="{02B4AA81-3F63-C0B6-A51B-0B6992A0375B}"/>
          </ac:spMkLst>
        </pc:spChg>
        <pc:spChg chg="del">
          <ac:chgData name="Pal, Soumyendu" userId="68503d3d-ac8d-4828-9c3f-abc5a97f3674" providerId="ADAL" clId="{22D73755-9B34-4493-A376-650BF38E3C6F}" dt="2025-10-23T10:00:42.585" v="980" actId="478"/>
          <ac:spMkLst>
            <pc:docMk/>
            <pc:sldMk cId="3620032527" sldId="2574"/>
            <ac:spMk id="17" creationId="{F2A3516C-8919-75ED-F35F-5B3367E18B0B}"/>
          </ac:spMkLst>
        </pc:spChg>
        <pc:picChg chg="mod">
          <ac:chgData name="Pal, Soumyendu" userId="68503d3d-ac8d-4828-9c3f-abc5a97f3674" providerId="ADAL" clId="{22D73755-9B34-4493-A376-650BF38E3C6F}" dt="2025-10-23T10:09:01.411" v="1119" actId="1076"/>
          <ac:picMkLst>
            <pc:docMk/>
            <pc:sldMk cId="3620032527" sldId="2574"/>
            <ac:picMk id="3" creationId="{6977E0D1-9074-A91E-A308-BA2ECC4F657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198972-73C8-9327-0850-18A6425134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955A2EB-01C3-20E0-FF45-07CCC86724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D1EC30-5B0B-48D0-A1A8-66A96720DF24}" type="datetimeFigureOut">
              <a:rPr lang="en-US" smtClean="0"/>
              <a:t>10/23/2025</a:t>
            </a:fld>
            <a:endParaRPr lang="en-US" dirty="0"/>
          </a:p>
        </p:txBody>
      </p:sp>
      <p:sp>
        <p:nvSpPr>
          <p:cNvPr id="4" name="Footer Placeholder 3">
            <a:extLst>
              <a:ext uri="{FF2B5EF4-FFF2-40B4-BE49-F238E27FC236}">
                <a16:creationId xmlns:a16="http://schemas.microsoft.com/office/drawing/2014/main" id="{91C50A84-CDF8-9D1C-7599-D1B543581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BAAFBD2-1F7B-DB18-5994-6D22C6743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FBFCE-2205-4B9C-81E5-532E0690D8C1}" type="slidenum">
              <a:rPr lang="en-US" smtClean="0"/>
              <a:t>‹#›</a:t>
            </a:fld>
            <a:endParaRPr lang="en-US" dirty="0"/>
          </a:p>
        </p:txBody>
      </p:sp>
    </p:spTree>
    <p:extLst>
      <p:ext uri="{BB962C8B-B14F-4D97-AF65-F5344CB8AC3E}">
        <p14:creationId xmlns:p14="http://schemas.microsoft.com/office/powerpoint/2010/main" val="117873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8A4D-42A7-45F7-9930-00E8DCB48D7E}" type="datetimeFigureOut">
              <a:rPr lang="en-US" smtClean="0"/>
              <a:t>10/23/2025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D6F49-EBB7-4CCF-97A8-E526BB28BB69}" type="slidenum">
              <a:rPr lang="en-US" smtClean="0"/>
              <a:t>‹#›</a:t>
            </a:fld>
            <a:endParaRPr lang="en-US" dirty="0"/>
          </a:p>
        </p:txBody>
      </p:sp>
    </p:spTree>
    <p:extLst>
      <p:ext uri="{BB962C8B-B14F-4D97-AF65-F5344CB8AC3E}">
        <p14:creationId xmlns:p14="http://schemas.microsoft.com/office/powerpoint/2010/main" val="278719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FDD6F49-EBB7-4CCF-97A8-E526BB28BB69}" type="slidenum">
              <a:rPr lang="en-US" smtClean="0"/>
              <a:t>1</a:t>
            </a:fld>
            <a:endParaRPr lang="en-US" dirty="0"/>
          </a:p>
        </p:txBody>
      </p:sp>
    </p:spTree>
    <p:extLst>
      <p:ext uri="{BB962C8B-B14F-4D97-AF65-F5344CB8AC3E}">
        <p14:creationId xmlns:p14="http://schemas.microsoft.com/office/powerpoint/2010/main" val="364312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31BA-0091-6E33-0988-E46B1DCDC8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F47153-D35A-E9AF-08C4-EAE84E928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BB7CC-C960-1C08-800E-54F6BEDF67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FB3A6A-1DEF-8B8F-7541-FC39EB34CC2D}"/>
              </a:ext>
            </a:extLst>
          </p:cNvPr>
          <p:cNvSpPr>
            <a:spLocks noGrp="1"/>
          </p:cNvSpPr>
          <p:nvPr>
            <p:ph type="sldNum" sz="quarter" idx="5"/>
          </p:nvPr>
        </p:nvSpPr>
        <p:spPr/>
        <p:txBody>
          <a:bodyPr/>
          <a:lstStyle/>
          <a:p>
            <a:fld id="{BFDD6F49-EBB7-4CCF-97A8-E526BB28BB69}" type="slidenum">
              <a:rPr lang="en-US" smtClean="0"/>
              <a:t>10</a:t>
            </a:fld>
            <a:endParaRPr lang="en-US" dirty="0"/>
          </a:p>
        </p:txBody>
      </p:sp>
    </p:spTree>
    <p:extLst>
      <p:ext uri="{BB962C8B-B14F-4D97-AF65-F5344CB8AC3E}">
        <p14:creationId xmlns:p14="http://schemas.microsoft.com/office/powerpoint/2010/main" val="330363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EFF46E-6B43-41F9-9272-B566D03A251C}" type="slidenum">
              <a:rPr lang="en-US" smtClean="0"/>
              <a:t>12</a:t>
            </a:fld>
            <a:endParaRPr lang="en-US"/>
          </a:p>
        </p:txBody>
      </p:sp>
    </p:spTree>
    <p:extLst>
      <p:ext uri="{BB962C8B-B14F-4D97-AF65-F5344CB8AC3E}">
        <p14:creationId xmlns:p14="http://schemas.microsoft.com/office/powerpoint/2010/main" val="2678806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76AF0-E2FE-3791-23B5-05C60BE07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A42A3-3164-167D-DEBE-6B71474DA5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EED47-36AF-164A-8F76-AB534F6BB10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D9E963-3DD8-153F-566D-A08DB783561F}"/>
              </a:ext>
            </a:extLst>
          </p:cNvPr>
          <p:cNvSpPr>
            <a:spLocks noGrp="1"/>
          </p:cNvSpPr>
          <p:nvPr>
            <p:ph type="sldNum" sz="quarter" idx="5"/>
          </p:nvPr>
        </p:nvSpPr>
        <p:spPr/>
        <p:txBody>
          <a:bodyPr/>
          <a:lstStyle/>
          <a:p>
            <a:fld id="{BFDD6F49-EBB7-4CCF-97A8-E526BB28BB69}" type="slidenum">
              <a:rPr lang="en-US" smtClean="0"/>
              <a:t>2</a:t>
            </a:fld>
            <a:endParaRPr lang="en-US" dirty="0"/>
          </a:p>
        </p:txBody>
      </p:sp>
    </p:spTree>
    <p:extLst>
      <p:ext uri="{BB962C8B-B14F-4D97-AF65-F5344CB8AC3E}">
        <p14:creationId xmlns:p14="http://schemas.microsoft.com/office/powerpoint/2010/main" val="14796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22559-7095-86D0-DC5E-4C2A65F37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89781-6C48-6CB6-C5EE-85A71DF60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A9535-930B-3933-5F23-93CD139334C2}"/>
              </a:ext>
            </a:extLst>
          </p:cNvPr>
          <p:cNvSpPr>
            <a:spLocks noGrp="1"/>
          </p:cNvSpPr>
          <p:nvPr>
            <p:ph type="body" idx="1"/>
          </p:nvPr>
        </p:nvSpPr>
        <p:spPr/>
        <p:txBody>
          <a:bodyPr/>
          <a:lstStyle/>
          <a:p>
            <a:r>
              <a:rPr lang="en-US"/>
              <a:t>
In the financial services industry, automation is critical for managing cloud infrastructure efficiently. A major financial firm faced challenges with manual provisioning of AWS EC2 instances, which took approximately 30 to 45 minutes per server. This process was not only time-consuming but also prone to human error and inconsistencies. By implementing Ansible playbooks to automate provisioning, tagging, and security group setup, the firm significantly streamlined its operations. The provisioning time was reduced to under 5 minutes per server, enabling faster deployment and improved consistency. This automation saved approximately 200 hours of manual effort per month, translating to an estimated cost savings of $50,000 annually. The use of Ansible also improved compliance and audit readiness by ensuring standardized configurations across all instances.</a:t>
            </a:r>
          </a:p>
        </p:txBody>
      </p:sp>
      <p:sp>
        <p:nvSpPr>
          <p:cNvPr id="4" name="Slide Number Placeholder 3">
            <a:extLst>
              <a:ext uri="{FF2B5EF4-FFF2-40B4-BE49-F238E27FC236}">
                <a16:creationId xmlns:a16="http://schemas.microsoft.com/office/drawing/2014/main" id="{CE85176E-0414-65BC-93D4-38D326F8C732}"/>
              </a:ext>
            </a:extLst>
          </p:cNvPr>
          <p:cNvSpPr>
            <a:spLocks noGrp="1"/>
          </p:cNvSpPr>
          <p:nvPr>
            <p:ph type="sldNum" sz="quarter" idx="5"/>
          </p:nvPr>
        </p:nvSpPr>
        <p:spPr/>
        <p:txBody>
          <a:bodyPr/>
          <a:lstStyle/>
          <a:p>
            <a:fld id="{BFDD6F49-EBB7-4CCF-97A8-E526BB28BB69}" type="slidenum">
              <a:rPr lang="en-US" smtClean="0"/>
              <a:t>3</a:t>
            </a:fld>
            <a:endParaRPr lang="en-US" dirty="0"/>
          </a:p>
        </p:txBody>
      </p:sp>
    </p:spTree>
    <p:extLst>
      <p:ext uri="{BB962C8B-B14F-4D97-AF65-F5344CB8AC3E}">
        <p14:creationId xmlns:p14="http://schemas.microsoft.com/office/powerpoint/2010/main" val="1146352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4</a:t>
            </a:fld>
            <a:endParaRPr lang="en-US" dirty="0"/>
          </a:p>
        </p:txBody>
      </p:sp>
    </p:spTree>
    <p:extLst>
      <p:ext uri="{BB962C8B-B14F-4D97-AF65-F5344CB8AC3E}">
        <p14:creationId xmlns:p14="http://schemas.microsoft.com/office/powerpoint/2010/main" val="1825581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5</a:t>
            </a:fld>
            <a:endParaRPr lang="en-US" dirty="0"/>
          </a:p>
        </p:txBody>
      </p:sp>
    </p:spTree>
    <p:extLst>
      <p:ext uri="{BB962C8B-B14F-4D97-AF65-F5344CB8AC3E}">
        <p14:creationId xmlns:p14="http://schemas.microsoft.com/office/powerpoint/2010/main" val="642543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6</a:t>
            </a:fld>
            <a:endParaRPr lang="en-US" dirty="0"/>
          </a:p>
        </p:txBody>
      </p:sp>
    </p:spTree>
    <p:extLst>
      <p:ext uri="{BB962C8B-B14F-4D97-AF65-F5344CB8AC3E}">
        <p14:creationId xmlns:p14="http://schemas.microsoft.com/office/powerpoint/2010/main" val="322219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7</a:t>
            </a:fld>
            <a:endParaRPr lang="en-US" dirty="0"/>
          </a:p>
        </p:txBody>
      </p:sp>
    </p:spTree>
    <p:extLst>
      <p:ext uri="{BB962C8B-B14F-4D97-AF65-F5344CB8AC3E}">
        <p14:creationId xmlns:p14="http://schemas.microsoft.com/office/powerpoint/2010/main" val="104760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8</a:t>
            </a:fld>
            <a:endParaRPr lang="en-US" dirty="0"/>
          </a:p>
        </p:txBody>
      </p:sp>
    </p:spTree>
    <p:extLst>
      <p:ext uri="{BB962C8B-B14F-4D97-AF65-F5344CB8AC3E}">
        <p14:creationId xmlns:p14="http://schemas.microsoft.com/office/powerpoint/2010/main" val="143467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9</a:t>
            </a:fld>
            <a:endParaRPr lang="en-US" dirty="0"/>
          </a:p>
        </p:txBody>
      </p:sp>
    </p:spTree>
    <p:extLst>
      <p:ext uri="{BB962C8B-B14F-4D97-AF65-F5344CB8AC3E}">
        <p14:creationId xmlns:p14="http://schemas.microsoft.com/office/powerpoint/2010/main" val="1980417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6584950"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8" name="Title 7">
            <a:extLst>
              <a:ext uri="{FF2B5EF4-FFF2-40B4-BE49-F238E27FC236}">
                <a16:creationId xmlns:a16="http://schemas.microsoft.com/office/drawing/2014/main" id="{49EADE56-83C3-A0FE-16E6-4951D485245E}"/>
              </a:ext>
            </a:extLst>
          </p:cNvPr>
          <p:cNvSpPr>
            <a:spLocks noGrp="1"/>
          </p:cNvSpPr>
          <p:nvPr>
            <p:ph type="title"/>
          </p:nvPr>
        </p:nvSpPr>
        <p:spPr>
          <a:xfrm>
            <a:off x="5225142" y="1129552"/>
            <a:ext cx="6305441" cy="3475237"/>
          </a:xfrm>
        </p:spPr>
        <p:txBody>
          <a:bodyPr anchor="b">
            <a:normAutofit/>
          </a:bodyPr>
          <a:lstStyle>
            <a:lvl1pPr>
              <a:defRPr sz="5400" baseline="0">
                <a:solidFill>
                  <a:schemeClr val="bg1"/>
                </a:solidFill>
                <a:highlight>
                  <a:srgbClr val="000000"/>
                </a:highlight>
              </a:defRPr>
            </a:lvl1pPr>
          </a:lstStyle>
          <a:p>
            <a:r>
              <a:rPr lang="en-US" dirty="0"/>
              <a:t>Click to edit Master title style</a:t>
            </a:r>
          </a:p>
        </p:txBody>
      </p:sp>
      <p:sp>
        <p:nvSpPr>
          <p:cNvPr id="12" name="Text Placeholder 11">
            <a:extLst>
              <a:ext uri="{FF2B5EF4-FFF2-40B4-BE49-F238E27FC236}">
                <a16:creationId xmlns:a16="http://schemas.microsoft.com/office/drawing/2014/main" id="{2A12605A-4E59-2133-7372-7B21BC55C9F5}"/>
              </a:ext>
            </a:extLst>
          </p:cNvPr>
          <p:cNvSpPr>
            <a:spLocks noGrp="1"/>
          </p:cNvSpPr>
          <p:nvPr>
            <p:ph type="body" sz="quarter" idx="14"/>
          </p:nvPr>
        </p:nvSpPr>
        <p:spPr>
          <a:xfrm>
            <a:off x="7169150" y="4730750"/>
            <a:ext cx="4205288" cy="1185863"/>
          </a:xfrm>
        </p:spPr>
        <p:txBody>
          <a:bodyPr>
            <a:normAutofit/>
          </a:bodyPr>
          <a:lstStyle>
            <a:lvl1pPr marL="0" indent="0">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168895" y="6453002"/>
            <a:ext cx="1707625" cy="365125"/>
          </a:xfrm>
        </p:spPr>
        <p:txBody>
          <a:bodyPr/>
          <a:lstStyle>
            <a:lvl1pPr>
              <a:defRPr>
                <a:solidFill>
                  <a:schemeClr val="tx1"/>
                </a:solidFill>
                <a:effectLst/>
              </a:defRPr>
            </a:lvl1pPr>
          </a:lstStyle>
          <a:p>
            <a:fld id="{886426EA-0386-4881-8D6D-3F08C95C4A7F}"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658211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21792" y="664108"/>
            <a:ext cx="8467558" cy="1554480"/>
          </a:xfrm>
        </p:spPr>
        <p:txBody>
          <a:bodyPr anchor="b">
            <a:normAutofit/>
          </a:bodyPr>
          <a:lstStyle>
            <a:lvl1pPr>
              <a:defRPr sz="4000">
                <a:solidFill>
                  <a:schemeClr val="tx1"/>
                </a:solidFill>
              </a:defRPr>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590261" y="2560320"/>
            <a:ext cx="7489944" cy="3689909"/>
          </a:xfrm>
        </p:spPr>
        <p:txBody>
          <a:bodyPr>
            <a:normAutofit/>
          </a:bodyPr>
          <a:lstStyle>
            <a:lvl1pPr marL="457200" indent="-457200">
              <a:buFont typeface="+mj-lt"/>
              <a:buAutoNum type="arabicPeriod"/>
              <a:defRPr sz="1800"/>
            </a:lvl1pPr>
            <a:lvl2pPr marL="685800" indent="-457200">
              <a:buFont typeface="+mj-lt"/>
              <a:buAutoNum type="alphaLcPeriod"/>
              <a:defRPr sz="1600"/>
            </a:lvl2pPr>
            <a:lvl3pPr marL="800100" indent="-342900">
              <a:buFont typeface="+mj-lt"/>
              <a:buAutoNum type="romanLcPeriod"/>
              <a:defRPr sz="1400"/>
            </a:lvl3pPr>
            <a:lvl4pPr marL="1028700" indent="-342900">
              <a:buFont typeface="+mj-lt"/>
              <a:buAutoNum type="arabicParenR"/>
              <a:defRPr sz="1400"/>
            </a:lvl4pPr>
            <a:lvl5pPr marL="1257300" indent="-342900">
              <a:buFont typeface="+mj-lt"/>
              <a:buAutoNum type="alphaL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8A60B404-9532-4DA8-8A40-EC339A5BE635}" type="datetime1">
              <a:rPr lang="en-US" smtClean="0"/>
              <a:t>10/23/2025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83886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6" name="Picture Placeholder 10">
            <a:extLst>
              <a:ext uri="{FF2B5EF4-FFF2-40B4-BE49-F238E27FC236}">
                <a16:creationId xmlns:a16="http://schemas.microsoft.com/office/drawing/2014/main" id="{EEE9D05A-2BD6-0F92-5A5D-FFA6FFF54EAD}"/>
              </a:ext>
            </a:extLst>
          </p:cNvPr>
          <p:cNvSpPr>
            <a:spLocks noGrp="1"/>
          </p:cNvSpPr>
          <p:nvPr>
            <p:ph type="pic" sz="quarter" idx="14" hasCustomPrompt="1"/>
          </p:nvPr>
        </p:nvSpPr>
        <p:spPr>
          <a:xfrm>
            <a:off x="5607050" y="0"/>
            <a:ext cx="6584950"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21792" y="664108"/>
            <a:ext cx="7007353" cy="1554480"/>
          </a:xfrm>
        </p:spPr>
        <p:txBody>
          <a:bodyPr anchor="b">
            <a:normAutofit/>
          </a:bodyPr>
          <a:lstStyle>
            <a:lvl1pPr>
              <a:defRPr sz="4000">
                <a:solidFill>
                  <a:schemeClr val="bg1"/>
                </a:solidFill>
                <a:highlight>
                  <a:srgbClr val="000000"/>
                </a:highlight>
              </a:defRPr>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1792" y="2560318"/>
            <a:ext cx="4381756" cy="3840480"/>
          </a:xfrm>
        </p:spPr>
        <p:txBody>
          <a:bodyPr>
            <a:normAutofit/>
          </a:bodyPr>
          <a:lstStyle>
            <a:lvl1pPr marL="457200" indent="-457200">
              <a:buFont typeface="+mj-lt"/>
              <a:buAutoNum type="arabicPeriod"/>
              <a:defRPr sz="1800"/>
            </a:lvl1pPr>
            <a:lvl2pPr marL="685800" indent="-457200">
              <a:buFont typeface="+mj-lt"/>
              <a:buAutoNum type="alphaLcPeriod"/>
              <a:defRPr sz="1600"/>
            </a:lvl2pPr>
            <a:lvl3pPr marL="800100" indent="-342900">
              <a:buFont typeface="+mj-lt"/>
              <a:buAutoNum type="romanLcPeriod"/>
              <a:defRPr sz="1400"/>
            </a:lvl3pPr>
            <a:lvl4pPr marL="1028700" indent="-342900">
              <a:buFont typeface="+mj-lt"/>
              <a:buAutoNum type="arabicParenR"/>
              <a:defRPr sz="1400"/>
            </a:lvl4pPr>
            <a:lvl5pPr marL="1257300" indent="-342900">
              <a:buFont typeface="+mj-lt"/>
              <a:buAutoNum type="alphaLcParen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137160" y="6453002"/>
            <a:ext cx="731520" cy="365125"/>
          </a:xfrm>
        </p:spPr>
        <p:txBody>
          <a:bodyPr/>
          <a:lstStyle/>
          <a:p>
            <a:fld id="{8A60B404-9532-4DA8-8A40-EC339A5BE635}" type="datetime1">
              <a:rPr lang="en-US" smtClean="0"/>
              <a:t>10/23/2025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794098" y="6453002"/>
            <a:ext cx="2805405"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4619500" y="6453002"/>
            <a:ext cx="384048"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742081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D3947E4-0E5A-6C3B-F8B1-906CCD4AF0B0}"/>
              </a:ext>
            </a:extLst>
          </p:cNvPr>
          <p:cNvSpPr>
            <a:spLocks noGrp="1"/>
          </p:cNvSpPr>
          <p:nvPr>
            <p:ph type="title"/>
          </p:nvPr>
        </p:nvSpPr>
        <p:spPr>
          <a:xfrm>
            <a:off x="621792" y="3172968"/>
            <a:ext cx="4389120" cy="2286000"/>
          </a:xfrm>
        </p:spPr>
        <p:txBody>
          <a:bodyPr/>
          <a:lstStyle>
            <a:lvl1pPr>
              <a:defRPr>
                <a:solidFill>
                  <a:schemeClr val="bg1"/>
                </a:solidFill>
                <a:highlight>
                  <a:srgbClr val="000000"/>
                </a:highlight>
              </a:defRPr>
            </a:lvl1pPr>
          </a:lstStyle>
          <a:p>
            <a:r>
              <a:rPr lang="en-US" dirty="0"/>
              <a:t>Click to edit Master title style</a:t>
            </a:r>
          </a:p>
        </p:txBody>
      </p:sp>
      <p:sp>
        <p:nvSpPr>
          <p:cNvPr id="11" name="Content Placeholder 10">
            <a:extLst>
              <a:ext uri="{FF2B5EF4-FFF2-40B4-BE49-F238E27FC236}">
                <a16:creationId xmlns:a16="http://schemas.microsoft.com/office/drawing/2014/main" id="{4653C462-6951-9D34-B643-4C411CF5B048}"/>
              </a:ext>
            </a:extLst>
          </p:cNvPr>
          <p:cNvSpPr>
            <a:spLocks noGrp="1"/>
          </p:cNvSpPr>
          <p:nvPr>
            <p:ph sz="quarter" idx="14"/>
          </p:nvPr>
        </p:nvSpPr>
        <p:spPr>
          <a:xfrm>
            <a:off x="6272784" y="3172523"/>
            <a:ext cx="4572000" cy="22860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467FC12-63BB-4A63-9424-BFBF8E1D71D9}" type="datetime1">
              <a:rPr lang="en-US" smtClean="0"/>
              <a:t>10/23/2025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2832436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21792" y="3172968"/>
            <a:ext cx="4389120" cy="3200400"/>
          </a:xfrm>
        </p:spPr>
        <p:txBody>
          <a:bodyPr>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3172968"/>
            <a:ext cx="4325112" cy="32004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53D6F41-6645-4089-A6BB-7B692A44A4CC}"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8200142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21792" y="548640"/>
            <a:ext cx="3840480" cy="4206240"/>
          </a:xfrm>
        </p:spPr>
        <p:txBody>
          <a:bodyPr>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7" y="548640"/>
            <a:ext cx="5669280" cy="42062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58B73AF-3955-4569-8B4F-B329360A9CBD}"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813195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21792" y="548640"/>
            <a:ext cx="4145582" cy="5394960"/>
          </a:xfrm>
        </p:spPr>
        <p:txBody>
          <a:bodyPr>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548640"/>
            <a:ext cx="5681662" cy="5394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695276D-BBED-48BC-B459-1E9A16CF46CD}"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36998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21792" y="548640"/>
            <a:ext cx="3749040" cy="5760720"/>
          </a:xfrm>
        </p:spPr>
        <p:txBody>
          <a:bodyPr>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72000" y="548640"/>
            <a:ext cx="7223760" cy="57607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D138C57-8E3B-4697-92F8-0ED9B71F7E17}"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805517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161034" y="0"/>
            <a:ext cx="8030965" cy="6858000"/>
          </a:xfrm>
          <a:blipFill>
            <a:blip r:embed="rId2">
              <a:alphaModFix amt="70000"/>
            </a:blip>
            <a:stretch>
              <a:fillRect l="58" t="1" b="-8023"/>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548640"/>
            <a:ext cx="5070955" cy="246888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21792" y="3172968"/>
            <a:ext cx="3273552" cy="2889504"/>
          </a:xfrm>
        </p:spPr>
        <p:txBody>
          <a:bodyPr>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453002"/>
            <a:ext cx="1067625" cy="365125"/>
          </a:xfrm>
        </p:spPr>
        <p:txBody>
          <a:bodyPr/>
          <a:lstStyle/>
          <a:p>
            <a:fld id="{E635C43F-DBB1-4D83-B442-E1529AA900C2}"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204785" y="6453002"/>
            <a:ext cx="2194560" cy="365125"/>
          </a:xfrm>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417424" y="6453002"/>
            <a:ext cx="429207" cy="365125"/>
          </a:xfrm>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7622582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sp>
        <p:nvSpPr>
          <p:cNvPr id="3" name="Picture Placeholder 10">
            <a:extLst>
              <a:ext uri="{FF2B5EF4-FFF2-40B4-BE49-F238E27FC236}">
                <a16:creationId xmlns:a16="http://schemas.microsoft.com/office/drawing/2014/main" id="{CFBEC6DB-65AC-E7B8-5B01-86A24AC4A974}"/>
              </a:ext>
            </a:extLst>
          </p:cNvPr>
          <p:cNvSpPr>
            <a:spLocks noGrp="1"/>
          </p:cNvSpPr>
          <p:nvPr>
            <p:ph type="pic" sz="quarter" idx="13" hasCustomPrompt="1"/>
          </p:nvPr>
        </p:nvSpPr>
        <p:spPr>
          <a:xfrm>
            <a:off x="0" y="0"/>
            <a:ext cx="8030965" cy="6858000"/>
          </a:xfrm>
          <a:blipFill>
            <a:blip r:embed="rId2">
              <a:alphaModFix amt="70000"/>
            </a:blip>
            <a:stretch>
              <a:fillRect l="58" t="1" b="-8023"/>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32648" y="548639"/>
            <a:ext cx="4757112" cy="246888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7202" y="3168722"/>
            <a:ext cx="3273552" cy="2884605"/>
          </a:xfrm>
        </p:spPr>
        <p:txBody>
          <a:bodyPr>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10814F-321B-0961-76C0-D43819D01B76}"/>
              </a:ext>
            </a:extLst>
          </p:cNvPr>
          <p:cNvSpPr>
            <a:spLocks noGrp="1"/>
          </p:cNvSpPr>
          <p:nvPr>
            <p:ph type="dt" sz="half" idx="15"/>
          </p:nvPr>
        </p:nvSpPr>
        <p:spPr>
          <a:xfrm>
            <a:off x="8321040" y="6453002"/>
            <a:ext cx="1097280" cy="365125"/>
          </a:xfrm>
        </p:spPr>
        <p:txBody>
          <a:bodyPr/>
          <a:lstStyle/>
          <a:p>
            <a:fld id="{D291CE83-67BA-4B15-B48A-7DC5C0636664}" type="datetime1">
              <a:rPr lang="en-US" smtClean="0"/>
              <a:t>10/23/2025</a:t>
            </a:fld>
            <a:endParaRPr lang="en-US" dirty="0"/>
          </a:p>
        </p:txBody>
      </p:sp>
      <p:sp>
        <p:nvSpPr>
          <p:cNvPr id="9" name="Footer Placeholder 8">
            <a:extLst>
              <a:ext uri="{FF2B5EF4-FFF2-40B4-BE49-F238E27FC236}">
                <a16:creationId xmlns:a16="http://schemas.microsoft.com/office/drawing/2014/main" id="{8AF9EDD3-41A3-11D1-DCB0-9A8126C5D7EC}"/>
              </a:ext>
            </a:extLst>
          </p:cNvPr>
          <p:cNvSpPr>
            <a:spLocks noGrp="1"/>
          </p:cNvSpPr>
          <p:nvPr>
            <p:ph type="ftr" sz="quarter" idx="16"/>
          </p:nvPr>
        </p:nvSpPr>
        <p:spPr>
          <a:xfrm>
            <a:off x="9418320" y="6453002"/>
            <a:ext cx="2234578" cy="365125"/>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689D9E49-2211-8D1A-C39E-2884056E6C73}"/>
              </a:ext>
            </a:extLst>
          </p:cNvPr>
          <p:cNvSpPr>
            <a:spLocks noGrp="1"/>
          </p:cNvSpPr>
          <p:nvPr>
            <p:ph type="sldNum" sz="quarter" idx="17"/>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246102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4635132"/>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7567" y="3939967"/>
            <a:ext cx="4297680" cy="2462630"/>
          </a:xfrm>
        </p:spPr>
        <p:txBody>
          <a:bodyPr anchor="t" anchorCtr="0">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DC8C146-0A20-4029-98D5-9A42EEDF8B24}"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1248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D96F6A0-07FF-1828-19D1-FE1D9B92187E}"/>
              </a:ext>
            </a:extLst>
          </p:cNvPr>
          <p:cNvSpPr>
            <a:spLocks noGrp="1"/>
          </p:cNvSpPr>
          <p:nvPr>
            <p:ph type="title"/>
          </p:nvPr>
        </p:nvSpPr>
        <p:spPr>
          <a:xfrm>
            <a:off x="621792" y="548640"/>
            <a:ext cx="11060134" cy="731520"/>
          </a:xfrm>
        </p:spPr>
        <p:txBody>
          <a:bodyPr>
            <a:normAutofit/>
          </a:bodyPr>
          <a:lstStyle>
            <a:lvl1pPr>
              <a:defRPr sz="4000">
                <a:solidFill>
                  <a:schemeClr val="bg1"/>
                </a:solidFill>
                <a:highlight>
                  <a:srgbClr val="000000"/>
                </a:highlight>
              </a:defRPr>
            </a:lvl1p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21792" y="1463040"/>
            <a:ext cx="11064240" cy="493776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90E4242-8CA0-457D-B3B1-7D78B4164321}"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51956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713A3F4-E223-745E-5A5E-95DF707B229D}"/>
              </a:ext>
            </a:extLst>
          </p:cNvPr>
          <p:cNvSpPr>
            <a:spLocks noGrp="1"/>
          </p:cNvSpPr>
          <p:nvPr>
            <p:ph type="pic" sz="quarter" idx="18" hasCustomPrompt="1"/>
          </p:nvPr>
        </p:nvSpPr>
        <p:spPr>
          <a:xfrm>
            <a:off x="0" y="0"/>
            <a:ext cx="7584144"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665484" y="548639"/>
            <a:ext cx="4948747" cy="155448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56079"/>
            <a:ext cx="3401568" cy="4052646"/>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50E7F2C8-9BB5-5A36-DB20-9787777B5325}"/>
              </a:ext>
            </a:extLst>
          </p:cNvPr>
          <p:cNvSpPr>
            <a:spLocks noGrp="1"/>
          </p:cNvSpPr>
          <p:nvPr>
            <p:ph type="dt" sz="half" idx="19"/>
          </p:nvPr>
        </p:nvSpPr>
        <p:spPr>
          <a:xfrm>
            <a:off x="8212790" y="6453002"/>
            <a:ext cx="700122" cy="365125"/>
          </a:xfrm>
        </p:spPr>
        <p:txBody>
          <a:bodyPr/>
          <a:lstStyle/>
          <a:p>
            <a:fld id="{D291CE83-67BA-4B15-B48A-7DC5C0636664}" type="datetime1">
              <a:rPr lang="en-US" smtClean="0"/>
              <a:t>10/23/2025</a:t>
            </a:fld>
            <a:endParaRPr lang="en-US" dirty="0"/>
          </a:p>
        </p:txBody>
      </p:sp>
      <p:sp>
        <p:nvSpPr>
          <p:cNvPr id="6" name="Footer Placeholder 5">
            <a:extLst>
              <a:ext uri="{FF2B5EF4-FFF2-40B4-BE49-F238E27FC236}">
                <a16:creationId xmlns:a16="http://schemas.microsoft.com/office/drawing/2014/main" id="{75E82E6E-2852-09FE-EC5A-6731A616887B}"/>
              </a:ext>
            </a:extLst>
          </p:cNvPr>
          <p:cNvSpPr>
            <a:spLocks noGrp="1"/>
          </p:cNvSpPr>
          <p:nvPr>
            <p:ph type="ftr" sz="quarter" idx="20"/>
          </p:nvPr>
        </p:nvSpPr>
        <p:spPr>
          <a:xfrm>
            <a:off x="9981282" y="6453002"/>
            <a:ext cx="1671616"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C13912C2-0382-F60C-2417-551BD5AC3331}"/>
              </a:ext>
            </a:extLst>
          </p:cNvPr>
          <p:cNvSpPr>
            <a:spLocks noGrp="1"/>
          </p:cNvSpPr>
          <p:nvPr>
            <p:ph type="sldNum" sz="quarter" idx="21"/>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1921270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1713A3F4-E223-745E-5A5E-95DF707B229D}"/>
              </a:ext>
            </a:extLst>
          </p:cNvPr>
          <p:cNvSpPr>
            <a:spLocks noGrp="1"/>
          </p:cNvSpPr>
          <p:nvPr>
            <p:ph type="pic" sz="quarter" idx="18" hasCustomPrompt="1"/>
          </p:nvPr>
        </p:nvSpPr>
        <p:spPr>
          <a:xfrm>
            <a:off x="4607856" y="0"/>
            <a:ext cx="7584144"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548639"/>
            <a:ext cx="4937760" cy="146304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21792" y="2256079"/>
            <a:ext cx="3401568" cy="4052646"/>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920E7DDD-6501-D485-19E0-E21C13045FC3}"/>
              </a:ext>
            </a:extLst>
          </p:cNvPr>
          <p:cNvSpPr>
            <a:spLocks noGrp="1"/>
          </p:cNvSpPr>
          <p:nvPr>
            <p:ph type="dt" sz="half" idx="19"/>
          </p:nvPr>
        </p:nvSpPr>
        <p:spPr/>
        <p:txBody>
          <a:bodyPr/>
          <a:lstStyle/>
          <a:p>
            <a:fld id="{D291CE83-67BA-4B15-B48A-7DC5C0636664}" type="datetime1">
              <a:rPr lang="en-US" smtClean="0"/>
              <a:t>10/23/2025</a:t>
            </a:fld>
            <a:endParaRPr lang="en-US" dirty="0"/>
          </a:p>
        </p:txBody>
      </p:sp>
      <p:sp>
        <p:nvSpPr>
          <p:cNvPr id="6" name="Footer Placeholder 5">
            <a:extLst>
              <a:ext uri="{FF2B5EF4-FFF2-40B4-BE49-F238E27FC236}">
                <a16:creationId xmlns:a16="http://schemas.microsoft.com/office/drawing/2014/main" id="{7FCC5AD7-9689-4766-9146-F208F76BCED6}"/>
              </a:ext>
            </a:extLst>
          </p:cNvPr>
          <p:cNvSpPr>
            <a:spLocks noGrp="1"/>
          </p:cNvSpPr>
          <p:nvPr>
            <p:ph type="ftr" sz="quarter" idx="20"/>
          </p:nvPr>
        </p:nvSpPr>
        <p:spPr>
          <a:xfrm>
            <a:off x="2071151" y="6453002"/>
            <a:ext cx="1561447"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A1D21F3F-3845-6D40-C9D6-BE26C3852D58}"/>
              </a:ext>
            </a:extLst>
          </p:cNvPr>
          <p:cNvSpPr>
            <a:spLocks noGrp="1"/>
          </p:cNvSpPr>
          <p:nvPr>
            <p:ph type="sldNum" sz="quarter" idx="21"/>
          </p:nvPr>
        </p:nvSpPr>
        <p:spPr>
          <a:xfrm>
            <a:off x="3661626" y="6453002"/>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39614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6611509"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409768" y="548640"/>
            <a:ext cx="6217920" cy="1425587"/>
          </a:xfrm>
        </p:spPr>
        <p:txBody>
          <a:bodyPr anchor="b">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973829" y="2103120"/>
            <a:ext cx="4572000" cy="42976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4C7EAF46-1E68-65AC-7FFE-0B11DA3B892A}"/>
              </a:ext>
            </a:extLst>
          </p:cNvPr>
          <p:cNvSpPr>
            <a:spLocks noGrp="1"/>
          </p:cNvSpPr>
          <p:nvPr>
            <p:ph type="dt" sz="half" idx="15"/>
          </p:nvPr>
        </p:nvSpPr>
        <p:spPr>
          <a:xfrm>
            <a:off x="6973829" y="6453002"/>
            <a:ext cx="914400" cy="365125"/>
          </a:xfrm>
        </p:spPr>
        <p:txBody>
          <a:bodyPr/>
          <a:lstStyle/>
          <a:p>
            <a:fld id="{D291CE83-67BA-4B15-B48A-7DC5C0636664}" type="datetime1">
              <a:rPr lang="en-US" smtClean="0"/>
              <a:t>10/23/2025</a:t>
            </a:fld>
            <a:endParaRPr lang="en-US" dirty="0"/>
          </a:p>
        </p:txBody>
      </p:sp>
      <p:sp>
        <p:nvSpPr>
          <p:cNvPr id="4" name="Footer Placeholder 3">
            <a:extLst>
              <a:ext uri="{FF2B5EF4-FFF2-40B4-BE49-F238E27FC236}">
                <a16:creationId xmlns:a16="http://schemas.microsoft.com/office/drawing/2014/main" id="{96592920-42E4-564A-FF10-87A61B290C03}"/>
              </a:ext>
            </a:extLst>
          </p:cNvPr>
          <p:cNvSpPr>
            <a:spLocks noGrp="1"/>
          </p:cNvSpPr>
          <p:nvPr>
            <p:ph type="ftr" sz="quarter" idx="16"/>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832E3C91-6E96-4B5B-04BF-42DADB929082}"/>
              </a:ext>
            </a:extLst>
          </p:cNvPr>
          <p:cNvSpPr>
            <a:spLocks noGrp="1"/>
          </p:cNvSpPr>
          <p:nvPr>
            <p:ph type="sldNum" sz="quarter" idx="17"/>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4821198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745480" y="0"/>
            <a:ext cx="6446520"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39"/>
            <a:ext cx="6053957" cy="1463040"/>
          </a:xfrm>
        </p:spPr>
        <p:txBody>
          <a:bodyPr anchor="b">
            <a:norm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4" y="2103120"/>
            <a:ext cx="4572000" cy="42976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89F9E2B8-D05E-4F3F-12A0-E5305B9DFCC0}"/>
              </a:ext>
            </a:extLst>
          </p:cNvPr>
          <p:cNvSpPr>
            <a:spLocks noGrp="1"/>
          </p:cNvSpPr>
          <p:nvPr>
            <p:ph type="dt" sz="half" idx="15"/>
          </p:nvPr>
        </p:nvSpPr>
        <p:spPr/>
        <p:txBody>
          <a:bodyPr/>
          <a:lstStyle/>
          <a:p>
            <a:fld id="{D291CE83-67BA-4B15-B48A-7DC5C0636664}" type="datetime1">
              <a:rPr lang="en-US" smtClean="0"/>
              <a:t>10/23/2025</a:t>
            </a:fld>
            <a:endParaRPr lang="en-US" dirty="0"/>
          </a:p>
        </p:txBody>
      </p:sp>
      <p:sp>
        <p:nvSpPr>
          <p:cNvPr id="4" name="Footer Placeholder 3">
            <a:extLst>
              <a:ext uri="{FF2B5EF4-FFF2-40B4-BE49-F238E27FC236}">
                <a16:creationId xmlns:a16="http://schemas.microsoft.com/office/drawing/2014/main" id="{ABDA3C70-C3A2-760D-DB41-E2BD236A9937}"/>
              </a:ext>
            </a:extLst>
          </p:cNvPr>
          <p:cNvSpPr>
            <a:spLocks noGrp="1"/>
          </p:cNvSpPr>
          <p:nvPr>
            <p:ph type="ftr" sz="quarter" idx="16"/>
          </p:nvPr>
        </p:nvSpPr>
        <p:spPr>
          <a:xfrm>
            <a:off x="1983968" y="6453002"/>
            <a:ext cx="280540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B5ECB50E-B5F6-7D99-DDA6-E940617BD399}"/>
              </a:ext>
            </a:extLst>
          </p:cNvPr>
          <p:cNvSpPr>
            <a:spLocks noGrp="1"/>
          </p:cNvSpPr>
          <p:nvPr>
            <p:ph type="sldNum" sz="quarter" idx="17"/>
          </p:nvPr>
        </p:nvSpPr>
        <p:spPr>
          <a:xfrm>
            <a:off x="4818401" y="6453002"/>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447000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2831865"/>
            <a:ext cx="3291840" cy="3097879"/>
          </a:xfrm>
        </p:spPr>
        <p:txBody>
          <a:bodyPr anchor="t" anchorCtr="0">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Autofit/>
          </a:bodyPr>
          <a:lstStyle>
            <a:lvl1pPr marL="285750" indent="-285750">
              <a:buFont typeface="Arial" panose="020B0604020202020204" pitchFamily="34" charset="0"/>
              <a:buChar char="•"/>
              <a:defRPr sz="1400"/>
            </a:lvl1pPr>
            <a:lvl2pPr marL="514350" indent="-285750">
              <a:buFont typeface="Arial" panose="020B0604020202020204" pitchFamily="34" charset="0"/>
              <a:buChar char="•"/>
              <a:defRPr sz="14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7C12A2F-57DF-45DA-A7E9-678FD33267B9}"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54494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3079730"/>
            <a:ext cx="12192000" cy="3778270"/>
          </a:xfrm>
          <a:blipFill>
            <a:blip r:embed="rId2">
              <a:alphaModFix amt="70000"/>
            </a:blip>
            <a:stretch>
              <a:fillRect/>
            </a:stretch>
          </a:blipFill>
        </p:spPr>
        <p:txBody>
          <a:bodyPr vert="horz" lIns="91440" tIns="0" rIns="0" bIns="0" rtlCol="0">
            <a:noAutofit/>
          </a:bodyPr>
          <a:lstStyle>
            <a:lvl1pPr marL="0" indent="0">
              <a:buNone/>
              <a:defRPr lang="en-US" sz="2400" b="0" i="0" dirty="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48640"/>
            <a:ext cx="3296110" cy="3464709"/>
          </a:xfrm>
        </p:spPr>
        <p:txBody>
          <a:bodyPr anchor="b" anchorCtr="0">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48640"/>
            <a:ext cx="7772400" cy="2240280"/>
          </a:xfrm>
        </p:spPr>
        <p:txBody>
          <a:bodyPr>
            <a:noAutofit/>
          </a:bodyPr>
          <a:lstStyle>
            <a:lvl1pPr marL="285750" indent="-285750">
              <a:buFont typeface="Arial" panose="020B0604020202020204" pitchFamily="34" charset="0"/>
              <a:buChar char="•"/>
              <a:defRPr sz="1400"/>
            </a:lvl1pPr>
            <a:lvl2pPr marL="514350" indent="-285750">
              <a:buFont typeface="Arial" panose="020B0604020202020204" pitchFamily="34" charset="0"/>
              <a:buChar char="•"/>
              <a:defRPr sz="14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76917F9-B16A-7D27-FCAF-B93E50E4D6C5}"/>
              </a:ext>
            </a:extLst>
          </p:cNvPr>
          <p:cNvSpPr>
            <a:spLocks noGrp="1"/>
          </p:cNvSpPr>
          <p:nvPr>
            <p:ph type="dt" sz="half" idx="15"/>
          </p:nvPr>
        </p:nvSpPr>
        <p:spPr>
          <a:xfrm>
            <a:off x="137160" y="82296"/>
            <a:ext cx="914400" cy="365125"/>
          </a:xfrm>
        </p:spPr>
        <p:txBody>
          <a:bodyPr/>
          <a:lstStyle/>
          <a:p>
            <a:fld id="{D291CE83-67BA-4B15-B48A-7DC5C0636664}" type="datetime1">
              <a:rPr lang="en-US" smtClean="0"/>
              <a:t>10/23/2025</a:t>
            </a:fld>
            <a:endParaRPr lang="en-US" dirty="0"/>
          </a:p>
        </p:txBody>
      </p:sp>
      <p:sp>
        <p:nvSpPr>
          <p:cNvPr id="4" name="Footer Placeholder 3">
            <a:extLst>
              <a:ext uri="{FF2B5EF4-FFF2-40B4-BE49-F238E27FC236}">
                <a16:creationId xmlns:a16="http://schemas.microsoft.com/office/drawing/2014/main" id="{3F9941E9-FB5D-31CC-0E61-E72E8858EF13}"/>
              </a:ext>
            </a:extLst>
          </p:cNvPr>
          <p:cNvSpPr>
            <a:spLocks noGrp="1"/>
          </p:cNvSpPr>
          <p:nvPr>
            <p:ph type="ftr" sz="quarter" idx="16"/>
          </p:nvPr>
        </p:nvSpPr>
        <p:spPr>
          <a:xfrm>
            <a:off x="8847493" y="82296"/>
            <a:ext cx="2805405" cy="365125"/>
          </a:xfrm>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9E528D2-D050-4FE8-C06B-79E43D61A320}"/>
              </a:ext>
            </a:extLst>
          </p:cNvPr>
          <p:cNvSpPr>
            <a:spLocks noGrp="1"/>
          </p:cNvSpPr>
          <p:nvPr>
            <p:ph type="sldNum" sz="quarter" idx="17"/>
          </p:nvPr>
        </p:nvSpPr>
        <p:spPr>
          <a:xfrm>
            <a:off x="11681926" y="82296"/>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4661022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793885" cy="6858000"/>
          </a:xfrm>
          <a:blipFill dpi="0" rotWithShape="1">
            <a:blip r:embed="rId2">
              <a:alphaModFix amt="70000"/>
            </a:blip>
            <a:srcRect/>
            <a:stretch>
              <a:fillRect/>
            </a:stretch>
          </a:blipFill>
        </p:spPr>
        <p:txBody>
          <a:bodyPr/>
          <a:lstStyle>
            <a:lvl1pPr marL="0" indent="0">
              <a:buFont typeface="Arial" panose="020B0604020202020204" pitchFamily="34" charset="0"/>
              <a:buNone/>
              <a:defRPr/>
            </a:lvl1pPr>
          </a:lstStyle>
          <a:p>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872062" y="548640"/>
            <a:ext cx="7738491" cy="114300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38937" y="1828800"/>
            <a:ext cx="6071616"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7AC6081-2309-5F36-0983-5C010DC1163F}"/>
              </a:ext>
            </a:extLst>
          </p:cNvPr>
          <p:cNvSpPr>
            <a:spLocks noGrp="1"/>
          </p:cNvSpPr>
          <p:nvPr>
            <p:ph type="dt" sz="half" idx="15"/>
          </p:nvPr>
        </p:nvSpPr>
        <p:spPr>
          <a:xfrm>
            <a:off x="5538937" y="6453002"/>
            <a:ext cx="914400" cy="365125"/>
          </a:xfrm>
        </p:spPr>
        <p:txBody>
          <a:bodyPr/>
          <a:lstStyle/>
          <a:p>
            <a:fld id="{D291CE83-67BA-4B15-B48A-7DC5C0636664}" type="datetime1">
              <a:rPr lang="en-US" smtClean="0"/>
              <a:t>10/23/2025</a:t>
            </a:fld>
            <a:endParaRPr lang="en-US" dirty="0"/>
          </a:p>
        </p:txBody>
      </p:sp>
      <p:sp>
        <p:nvSpPr>
          <p:cNvPr id="5" name="Footer Placeholder 4">
            <a:extLst>
              <a:ext uri="{FF2B5EF4-FFF2-40B4-BE49-F238E27FC236}">
                <a16:creationId xmlns:a16="http://schemas.microsoft.com/office/drawing/2014/main" id="{CB2B736B-B406-9A7E-22AA-76A4D50B1C46}"/>
              </a:ext>
            </a:extLst>
          </p:cNvPr>
          <p:cNvSpPr>
            <a:spLocks noGrp="1"/>
          </p:cNvSpPr>
          <p:nvPr>
            <p:ph type="ftr" sz="quarter" idx="16"/>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87879AEA-65CD-C53A-46A6-3E0B7750CBD4}"/>
              </a:ext>
            </a:extLst>
          </p:cNvPr>
          <p:cNvSpPr>
            <a:spLocks noGrp="1"/>
          </p:cNvSpPr>
          <p:nvPr>
            <p:ph type="sldNum" sz="quarter" idx="17"/>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827960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00544" y="0"/>
            <a:ext cx="4791456" cy="6858000"/>
          </a:xfrm>
          <a:blipFill dpi="0" rotWithShape="1">
            <a:blip r:embed="rId2">
              <a:alphaModFix amt="70000"/>
            </a:blip>
            <a:srcRect/>
            <a:stretch>
              <a:fillRect/>
            </a:stretch>
          </a:blipFill>
        </p:spPr>
        <p:txBody>
          <a:bodyPr vert="horz" lIns="91440" tIns="45720" rIns="91440" bIns="45720" rtlCol="0">
            <a:normAutofit/>
          </a:bodyPr>
          <a:lstStyle>
            <a:lvl1pPr marL="0" indent="0">
              <a:buFont typeface="Arial" panose="020B0604020202020204" pitchFamily="34" charset="0"/>
              <a:buNone/>
              <a:defRPr lang="en-US" dirty="0"/>
            </a:lvl1pPr>
          </a:lstStyle>
          <a:p>
            <a:pPr lvl="0"/>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548640"/>
            <a:ext cx="7717317" cy="1143000"/>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21792" y="1828800"/>
            <a:ext cx="6071616"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ED58995C-B2A0-2BD9-5A1B-B88CE0265AAE}"/>
              </a:ext>
            </a:extLst>
          </p:cNvPr>
          <p:cNvSpPr>
            <a:spLocks noGrp="1"/>
          </p:cNvSpPr>
          <p:nvPr>
            <p:ph type="dt" sz="half" idx="15"/>
          </p:nvPr>
        </p:nvSpPr>
        <p:spPr/>
        <p:txBody>
          <a:bodyPr/>
          <a:lstStyle/>
          <a:p>
            <a:fld id="{D291CE83-67BA-4B15-B48A-7DC5C0636664}" type="datetime1">
              <a:rPr lang="en-US" smtClean="0"/>
              <a:t>10/23/2025</a:t>
            </a:fld>
            <a:endParaRPr lang="en-US" dirty="0"/>
          </a:p>
        </p:txBody>
      </p:sp>
      <p:sp>
        <p:nvSpPr>
          <p:cNvPr id="4" name="Footer Placeholder 3">
            <a:extLst>
              <a:ext uri="{FF2B5EF4-FFF2-40B4-BE49-F238E27FC236}">
                <a16:creationId xmlns:a16="http://schemas.microsoft.com/office/drawing/2014/main" id="{70B089E1-B2B6-08A8-5859-8FDDB86379BD}"/>
              </a:ext>
            </a:extLst>
          </p:cNvPr>
          <p:cNvSpPr>
            <a:spLocks noGrp="1"/>
          </p:cNvSpPr>
          <p:nvPr>
            <p:ph type="ftr" sz="quarter" idx="16"/>
          </p:nvPr>
        </p:nvSpPr>
        <p:spPr>
          <a:xfrm>
            <a:off x="3645573" y="6453002"/>
            <a:ext cx="2805405" cy="365125"/>
          </a:xfrm>
        </p:spPr>
        <p:txBody>
          <a:bodyPr/>
          <a:lstStyle/>
          <a:p>
            <a:r>
              <a:rPr lang="en-US" dirty="0"/>
              <a:t>Sample Footer Text</a:t>
            </a:r>
          </a:p>
        </p:txBody>
      </p:sp>
      <p:sp>
        <p:nvSpPr>
          <p:cNvPr id="5" name="Slide Number Placeholder 4">
            <a:extLst>
              <a:ext uri="{FF2B5EF4-FFF2-40B4-BE49-F238E27FC236}">
                <a16:creationId xmlns:a16="http://schemas.microsoft.com/office/drawing/2014/main" id="{17E5AF9F-BF31-C7BB-740C-349D3B0D62A5}"/>
              </a:ext>
            </a:extLst>
          </p:cNvPr>
          <p:cNvSpPr>
            <a:spLocks noGrp="1"/>
          </p:cNvSpPr>
          <p:nvPr>
            <p:ph type="sldNum" sz="quarter" idx="17"/>
          </p:nvPr>
        </p:nvSpPr>
        <p:spPr>
          <a:xfrm>
            <a:off x="6480006" y="6453002"/>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5121475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603504"/>
            <a:ext cx="10964029" cy="1005840"/>
          </a:xfrm>
        </p:spPr>
        <p:txBody>
          <a:bodyPr anchor="t" anchorCtr="0"/>
          <a:lstStyle>
            <a:lvl1pPr>
              <a:defRPr>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1792" y="1828800"/>
            <a:ext cx="557784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648059" y="1828798"/>
            <a:ext cx="4937761" cy="4480561"/>
          </a:xfrm>
          <a:blipFill>
            <a:blip r:embed="rId2">
              <a:alphaModFix amt="70000"/>
            </a:blip>
            <a:stretch>
              <a:fillRect l="-650" t="-6123" b="1"/>
            </a:stretch>
          </a:blipFill>
        </p:spPr>
        <p:txBody>
          <a:bodyPr/>
          <a:lstStyle>
            <a:lvl1pPr marL="0" indent="0">
              <a:buFont typeface="Arial" panose="020B0604020202020204" pitchFamily="34" charset="0"/>
              <a:buNone/>
              <a:defRPr/>
            </a:lvl1pPr>
          </a:lstStyle>
          <a:p>
            <a:r>
              <a:rPr lang="en-US" dirty="0"/>
              <a:t> </a:t>
            </a:r>
          </a:p>
        </p:txBody>
      </p:sp>
      <p:sp>
        <p:nvSpPr>
          <p:cNvPr id="3" name="Date Placeholder 2">
            <a:extLst>
              <a:ext uri="{FF2B5EF4-FFF2-40B4-BE49-F238E27FC236}">
                <a16:creationId xmlns:a16="http://schemas.microsoft.com/office/drawing/2014/main" id="{FE4D90A4-3BB5-5BF3-1AE7-84F335478E7A}"/>
              </a:ext>
            </a:extLst>
          </p:cNvPr>
          <p:cNvSpPr>
            <a:spLocks noGrp="1"/>
          </p:cNvSpPr>
          <p:nvPr>
            <p:ph type="dt" sz="half" idx="15"/>
          </p:nvPr>
        </p:nvSpPr>
        <p:spPr/>
        <p:txBody>
          <a:bodyPr/>
          <a:lstStyle/>
          <a:p>
            <a:fld id="{D291CE83-67BA-4B15-B48A-7DC5C0636664}" type="datetime1">
              <a:rPr lang="en-US" smtClean="0"/>
              <a:t>10/23/2025</a:t>
            </a:fld>
            <a:endParaRPr lang="en-US" dirty="0"/>
          </a:p>
        </p:txBody>
      </p:sp>
      <p:sp>
        <p:nvSpPr>
          <p:cNvPr id="4" name="Footer Placeholder 3">
            <a:extLst>
              <a:ext uri="{FF2B5EF4-FFF2-40B4-BE49-F238E27FC236}">
                <a16:creationId xmlns:a16="http://schemas.microsoft.com/office/drawing/2014/main" id="{71E8C3D3-AC9B-D17D-77D4-AC4732E81C02}"/>
              </a:ext>
            </a:extLst>
          </p:cNvPr>
          <p:cNvSpPr>
            <a:spLocks noGrp="1"/>
          </p:cNvSpPr>
          <p:nvPr>
            <p:ph type="ftr" sz="quarter" idx="16"/>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E4867DB-1F5E-6695-55B8-5974C08DD3A9}"/>
              </a:ext>
            </a:extLst>
          </p:cNvPr>
          <p:cNvSpPr>
            <a:spLocks noGrp="1"/>
          </p:cNvSpPr>
          <p:nvPr>
            <p:ph type="sldNum" sz="quarter" idx="17"/>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213057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603503"/>
            <a:ext cx="10963656" cy="1005840"/>
          </a:xfrm>
        </p:spPr>
        <p:txBody>
          <a:bodyPr anchor="t" anchorCtr="0"/>
          <a:lstStyle>
            <a:lvl1pPr>
              <a:defRPr>
                <a:solidFill>
                  <a:schemeClr val="bg1"/>
                </a:solidFill>
                <a:highlight>
                  <a:srgbClr val="000000"/>
                </a:highlight>
              </a:defRPr>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21792" y="1828800"/>
            <a:ext cx="6446520" cy="4425696"/>
          </a:xfrm>
          <a:blipFill>
            <a:blip r:embed="rId2">
              <a:alphaModFix amt="70000"/>
            </a:blip>
            <a:stretch>
              <a:fillRect/>
            </a:stretch>
          </a:blipFill>
        </p:spPr>
        <p:txBody>
          <a:bodyPr/>
          <a:lstStyle>
            <a:lvl1pPr marL="0" indent="0">
              <a:buFont typeface="Arial" panose="020B0604020202020204" pitchFamily="34" charse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766791B-F730-470C-BD5E-FFF8D449589F}"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00990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6858000"/>
          </a:xfrm>
          <a:blipFill>
            <a:blip r:embed="rId2">
              <a:alphaModFix amt="70000"/>
            </a:blip>
            <a:stretch>
              <a:fillRect l="-1" r="-1"/>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5" name="Title 4">
            <a:extLst>
              <a:ext uri="{FF2B5EF4-FFF2-40B4-BE49-F238E27FC236}">
                <a16:creationId xmlns:a16="http://schemas.microsoft.com/office/drawing/2014/main" id="{C859CFCC-A209-BC62-7D95-E14802747B73}"/>
              </a:ext>
            </a:extLst>
          </p:cNvPr>
          <p:cNvSpPr>
            <a:spLocks noGrp="1"/>
          </p:cNvSpPr>
          <p:nvPr>
            <p:ph type="title"/>
          </p:nvPr>
        </p:nvSpPr>
        <p:spPr>
          <a:xfrm>
            <a:off x="365760" y="4578236"/>
            <a:ext cx="11460480" cy="1005840"/>
          </a:xfrm>
        </p:spPr>
        <p:txBody>
          <a:bodyPr>
            <a:normAutofit/>
          </a:bodyPr>
          <a:lstStyle>
            <a:lvl1pPr>
              <a:defRPr sz="6000">
                <a:solidFill>
                  <a:schemeClr val="bg1"/>
                </a:solidFill>
                <a:highlight>
                  <a:srgbClr val="000000"/>
                </a:highlight>
              </a:defRPr>
            </a:lvl1pPr>
          </a:lstStyle>
          <a:p>
            <a:r>
              <a:rPr lang="en-US" dirty="0"/>
              <a:t>Click to edit Master title style</a:t>
            </a:r>
          </a:p>
        </p:txBody>
      </p:sp>
      <p:sp>
        <p:nvSpPr>
          <p:cNvPr id="8" name="Text Placeholder 7">
            <a:extLst>
              <a:ext uri="{FF2B5EF4-FFF2-40B4-BE49-F238E27FC236}">
                <a16:creationId xmlns:a16="http://schemas.microsoft.com/office/drawing/2014/main" id="{B4A8C58E-A6CA-D397-8711-C68CD070C4BC}"/>
              </a:ext>
            </a:extLst>
          </p:cNvPr>
          <p:cNvSpPr>
            <a:spLocks noGrp="1"/>
          </p:cNvSpPr>
          <p:nvPr>
            <p:ph type="body" sz="quarter" idx="14"/>
          </p:nvPr>
        </p:nvSpPr>
        <p:spPr>
          <a:xfrm>
            <a:off x="1013460" y="5668625"/>
            <a:ext cx="10813415" cy="480373"/>
          </a:xfrm>
        </p:spPr>
        <p:txBody>
          <a:bodyPr>
            <a:normAutofit/>
          </a:bodyPr>
          <a:lstStyle>
            <a:lvl1pPr marL="0" indent="0">
              <a:buNone/>
              <a:defRPr sz="20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302042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1005840"/>
          </a:xfrm>
        </p:spPr>
        <p:txBody>
          <a:bodyPr anchor="t" anchorCtr="0"/>
          <a:lstStyle>
            <a:lvl1pPr>
              <a:defRPr>
                <a:solidFill>
                  <a:schemeClr val="bg1"/>
                </a:solidFill>
                <a:highlight>
                  <a:srgbClr val="000000"/>
                </a:highlight>
              </a:defRPr>
            </a:lvl1pPr>
          </a:lstStyle>
          <a:p>
            <a:r>
              <a:rPr lang="en-US" dirty="0"/>
              <a:t>Click to edit Master title style</a:t>
            </a:r>
          </a:p>
        </p:txBody>
      </p:sp>
      <p:sp>
        <p:nvSpPr>
          <p:cNvPr id="3" name="Picture Placeholder 10">
            <a:extLst>
              <a:ext uri="{FF2B5EF4-FFF2-40B4-BE49-F238E27FC236}">
                <a16:creationId xmlns:a16="http://schemas.microsoft.com/office/drawing/2014/main" id="{73B5F72B-0708-4E77-756F-A5A83827C610}"/>
              </a:ext>
            </a:extLst>
          </p:cNvPr>
          <p:cNvSpPr>
            <a:spLocks noGrp="1"/>
          </p:cNvSpPr>
          <p:nvPr>
            <p:ph type="pic" sz="quarter" idx="13" hasCustomPrompt="1"/>
          </p:nvPr>
        </p:nvSpPr>
        <p:spPr>
          <a:xfrm>
            <a:off x="621792" y="1828798"/>
            <a:ext cx="4937761" cy="4480561"/>
          </a:xfrm>
          <a:blipFill>
            <a:blip r:embed="rId2">
              <a:alphaModFix amt="70000"/>
            </a:blip>
            <a:stretch>
              <a:fillRect l="-185" t="-6123" b="1"/>
            </a:stretch>
          </a:blipFill>
        </p:spPr>
        <p:txBody>
          <a:bodyPr/>
          <a:lstStyle>
            <a:lvl1pPr marL="0" indent="0">
              <a:buFont typeface="Arial" panose="020B0604020202020204" pitchFamily="34" charse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052373" y="1828800"/>
            <a:ext cx="5577840" cy="44805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766791B-F730-470C-BD5E-FFF8D449589F}"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3355329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dpi="0" rotWithShape="1">
            <a:blip r:embed="rId2">
              <a:alphaModFix amt="70000"/>
            </a:blip>
            <a:srcRect/>
            <a:stretch>
              <a:fillRect/>
            </a:stretch>
          </a:blipFill>
        </p:spPr>
        <p:txBody>
          <a:bodyPr vert="horz" lIns="91440" tIns="45720" rIns="91440" bIns="45720" rtlCol="0">
            <a:normAutofit/>
          </a:bodyPr>
          <a:lstStyle>
            <a:lvl1pPr marL="0" indent="0">
              <a:buFont typeface="Arial" panose="020B0604020202020204" pitchFamily="34" charset="0"/>
              <a:buNone/>
              <a:defRPr lang="en-US"/>
            </a:lvl1pPr>
          </a:lstStyle>
          <a:p>
            <a:pPr lvl="0"/>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101537" y="320039"/>
            <a:ext cx="8502199" cy="1258389"/>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45736" y="1725386"/>
            <a:ext cx="6858000" cy="46388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1A5F77D0-C28E-4573-88F0-0A30FF98888E}" type="datetime1">
              <a:rPr lang="en-US" smtClean="0"/>
              <a:t>10/23/2025</a:t>
            </a:fld>
            <a:endParaRPr lang="en-US" dirty="0"/>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66359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dpi="0" rotWithShape="1">
            <a:blip r:embed="rId2">
              <a:alphaModFix amt="70000"/>
            </a:blip>
            <a:srcRect/>
            <a:stretch>
              <a:fillRect/>
            </a:stretch>
          </a:blipFill>
        </p:spPr>
        <p:txBody>
          <a:bodyPr vert="horz" lIns="91440" tIns="45720" rIns="91440" bIns="45720" rtlCol="0">
            <a:normAutofit/>
          </a:bodyPr>
          <a:lstStyle>
            <a:lvl1pPr marL="0" indent="0">
              <a:buFont typeface="Arial" panose="020B0604020202020204" pitchFamily="34" charset="0"/>
              <a:buNone/>
              <a:defRPr lang="en-US"/>
            </a:lvl1pPr>
          </a:lstStyle>
          <a:p>
            <a:pPr lvl="0"/>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320040"/>
            <a:ext cx="8400908" cy="1261872"/>
          </a:xfrm>
        </p:spPr>
        <p:txBody>
          <a:bodyPr anchor="b">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728870"/>
            <a:ext cx="6858000" cy="46353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B445D377-13FB-4841-FF6E-B9BD15CCC94D}"/>
              </a:ext>
            </a:extLst>
          </p:cNvPr>
          <p:cNvSpPr>
            <a:spLocks noGrp="1"/>
          </p:cNvSpPr>
          <p:nvPr>
            <p:ph type="dt" sz="half" idx="15"/>
          </p:nvPr>
        </p:nvSpPr>
        <p:spPr/>
        <p:txBody>
          <a:bodyPr/>
          <a:lstStyle/>
          <a:p>
            <a:fld id="{D291CE83-67BA-4B15-B48A-7DC5C0636664}" type="datetime1">
              <a:rPr lang="en-US" smtClean="0"/>
              <a:t>10/23/2025</a:t>
            </a:fld>
            <a:endParaRPr lang="en-US" dirty="0"/>
          </a:p>
        </p:txBody>
      </p:sp>
      <p:sp>
        <p:nvSpPr>
          <p:cNvPr id="5" name="Footer Placeholder 4">
            <a:extLst>
              <a:ext uri="{FF2B5EF4-FFF2-40B4-BE49-F238E27FC236}">
                <a16:creationId xmlns:a16="http://schemas.microsoft.com/office/drawing/2014/main" id="{C0E58E07-B079-D675-1C8D-4728A21EA972}"/>
              </a:ext>
            </a:extLst>
          </p:cNvPr>
          <p:cNvSpPr>
            <a:spLocks noGrp="1"/>
          </p:cNvSpPr>
          <p:nvPr>
            <p:ph type="ftr" sz="quarter" idx="16"/>
          </p:nvPr>
        </p:nvSpPr>
        <p:spPr>
          <a:xfrm>
            <a:off x="4275493" y="6453002"/>
            <a:ext cx="2805405"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EB0DC5B2-0CA1-6496-FDE3-6FA015A4EE36}"/>
              </a:ext>
            </a:extLst>
          </p:cNvPr>
          <p:cNvSpPr>
            <a:spLocks noGrp="1"/>
          </p:cNvSpPr>
          <p:nvPr>
            <p:ph type="sldNum" sz="quarter" idx="17"/>
          </p:nvPr>
        </p:nvSpPr>
        <p:spPr>
          <a:xfrm>
            <a:off x="7109926" y="6453002"/>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9956060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546804" y="2427156"/>
            <a:ext cx="4186010" cy="3905381"/>
          </a:xfrm>
          <a:blipFill>
            <a:blip r:embed="rId2">
              <a:alphaModFix amt="70000"/>
            </a:blip>
            <a:stretch>
              <a:fillRect l="-718" r="1"/>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1" y="548638"/>
            <a:ext cx="5111021" cy="2492735"/>
          </a:xfrm>
        </p:spPr>
        <p:txBody>
          <a:bodyPr anchor="t" anchorCtr="0">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4E73FE0C-303A-49D2-B22C-9FE8AE7D9EF1}"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8203969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546803" y="2295144"/>
            <a:ext cx="3085185" cy="4041648"/>
          </a:xfrm>
          <a:blipFill>
            <a:blip r:embed="rId2">
              <a:alphaModFix amt="70000"/>
            </a:blip>
            <a:stretch>
              <a:fillRect l="-974" r="1"/>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549274"/>
            <a:ext cx="4023360" cy="2743200"/>
          </a:xfrm>
        </p:spPr>
        <p:txBody>
          <a:bodyPr anchor="t" anchorCtr="0">
            <a:noAutofit/>
          </a:bodyPr>
          <a:lstStyle>
            <a:lvl1pPr>
              <a:defRPr sz="4000">
                <a:solidFill>
                  <a:schemeClr val="bg1"/>
                </a:solidFill>
                <a:highlight>
                  <a:srgbClr val="000000"/>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normAutofit/>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3859A7-84EB-4384-87AF-59CC16704CF8}"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8929476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BFB767-CAF2-628B-7675-91B983B225CB}"/>
              </a:ext>
            </a:extLst>
          </p:cNvPr>
          <p:cNvSpPr>
            <a:spLocks noGrp="1"/>
          </p:cNvSpPr>
          <p:nvPr>
            <p:ph type="pic" sz="quarter" idx="13" hasCustomPrompt="1"/>
          </p:nvPr>
        </p:nvSpPr>
        <p:spPr>
          <a:xfrm>
            <a:off x="0" y="0"/>
            <a:ext cx="10172699" cy="5067300"/>
          </a:xfrm>
          <a:blipFill dpi="0" rotWithShape="1">
            <a:blip r:embed="rId2">
              <a:alphaModFix amt="70000"/>
            </a:blip>
            <a:srcRect/>
            <a:stretch>
              <a:fillRect/>
            </a:stretch>
          </a:blipFill>
        </p:spPr>
        <p:txBody>
          <a:bodyPr vert="horz" lIns="91440" tIns="45720" rIns="91440" bIns="45720" rtlCol="0">
            <a:normAutofit/>
          </a:bodyPr>
          <a:lstStyle>
            <a:lvl1pPr marL="0" indent="0">
              <a:buFont typeface="Arial" panose="020B0604020202020204" pitchFamily="34" charset="0"/>
              <a:buNone/>
              <a:defRPr lang="en-US"/>
            </a:lvl1pPr>
          </a:lstStyle>
          <a:p>
            <a:pPr lvl="0"/>
            <a:r>
              <a:rPr lang="en-US" dirty="0"/>
              <a:t> </a:t>
            </a:r>
          </a:p>
        </p:txBody>
      </p:sp>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a:xfrm>
            <a:off x="6096000" y="914399"/>
            <a:ext cx="5448300" cy="3117553"/>
          </a:xfrm>
        </p:spPr>
        <p:txBody>
          <a:bodyPr anchor="t">
            <a:normAutofit/>
          </a:bodyPr>
          <a:lstStyle>
            <a:lvl1pPr algn="r">
              <a:defRPr sz="4000">
                <a:solidFill>
                  <a:schemeClr val="bg1"/>
                </a:solidFill>
                <a:highlight>
                  <a:srgbClr val="000000"/>
                </a:highligh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a:xfrm>
            <a:off x="1981201" y="5560042"/>
            <a:ext cx="8271878" cy="542344"/>
          </a:xfrm>
        </p:spPr>
        <p:txBody>
          <a:bodyPr/>
          <a:lstStyle>
            <a:lvl1pPr marL="0" indent="0" algn="r">
              <a:buNone/>
              <a:defRPr lang="en-US" sz="2000" kern="1200" dirty="0">
                <a:solidFill>
                  <a:schemeClr val="tx1"/>
                </a:solidFill>
                <a:effectLst/>
                <a:latin typeface="+mn-lt"/>
                <a:ea typeface="+mn-ea"/>
                <a:cs typeface="+mn-cs"/>
              </a:defRPr>
            </a:lvl1pPr>
            <a:lvl2pPr algn="r">
              <a:defRPr/>
            </a:lvl2pPr>
            <a:lvl3pPr algn="r">
              <a:defRPr/>
            </a:lvl3pPr>
            <a:lvl4pPr algn="r">
              <a:defRPr/>
            </a:lvl4pPr>
            <a:lvl5pPr algn="r">
              <a:defRPr/>
            </a:lvl5pPr>
          </a:lstStyle>
          <a:p>
            <a:pPr lvl="0"/>
            <a:r>
              <a:rPr lang="en-US" dirty="0"/>
              <a:t>Click to edit Master text styles</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09E58DE0-2D5A-4C5D-BB9F-60B17AEDD2D8}" type="datetimeFigureOut">
              <a:rPr lang="en-US" smtClean="0"/>
              <a:t>10/23/2025</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B37E107C-2248-4498-B52C-AA96C672919A}" type="slidenum">
              <a:rPr lang="en-US" smtClean="0"/>
              <a:t>‹#›</a:t>
            </a:fld>
            <a:endParaRPr lang="en-US" dirty="0"/>
          </a:p>
        </p:txBody>
      </p:sp>
    </p:spTree>
    <p:extLst>
      <p:ext uri="{BB962C8B-B14F-4D97-AF65-F5344CB8AC3E}">
        <p14:creationId xmlns:p14="http://schemas.microsoft.com/office/powerpoint/2010/main" val="19506572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2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BFB767-CAF2-628B-7675-91B983B225CB}"/>
              </a:ext>
            </a:extLst>
          </p:cNvPr>
          <p:cNvSpPr>
            <a:spLocks noGrp="1"/>
          </p:cNvSpPr>
          <p:nvPr>
            <p:ph type="pic" sz="quarter" idx="13" hasCustomPrompt="1"/>
          </p:nvPr>
        </p:nvSpPr>
        <p:spPr>
          <a:xfrm>
            <a:off x="0" y="0"/>
            <a:ext cx="4076700" cy="4193427"/>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a:xfrm>
            <a:off x="660591" y="3786474"/>
            <a:ext cx="4169890" cy="1614008"/>
          </a:xfrm>
        </p:spPr>
        <p:txBody>
          <a:bodyPr anchor="t">
            <a:noAutofit/>
          </a:bodyPr>
          <a:lstStyle>
            <a:lvl1pPr algn="r">
              <a:defRPr sz="4000">
                <a:solidFill>
                  <a:schemeClr val="bg1"/>
                </a:solidFill>
                <a:highlight>
                  <a:srgbClr val="000000"/>
                </a:highlight>
              </a:defRPr>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A40C7A95-E12A-CD85-629E-0A9E34DCE380}"/>
              </a:ext>
            </a:extLst>
          </p:cNvPr>
          <p:cNvSpPr>
            <a:spLocks noGrp="1"/>
          </p:cNvSpPr>
          <p:nvPr>
            <p:ph idx="1"/>
          </p:nvPr>
        </p:nvSpPr>
        <p:spPr>
          <a:xfrm>
            <a:off x="5499291" y="914400"/>
            <a:ext cx="5773936" cy="5029200"/>
          </a:xfrm>
        </p:spPr>
        <p:txBody>
          <a:bodyPr>
            <a:norm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09E58DE0-2D5A-4C5D-BB9F-60B17AEDD2D8}" type="datetimeFigureOut">
              <a:rPr lang="en-US" smtClean="0"/>
              <a:t>10/23/2025</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B37E107C-2248-4498-B52C-AA96C672919A}" type="slidenum">
              <a:rPr lang="en-US" smtClean="0"/>
              <a:t>‹#›</a:t>
            </a:fld>
            <a:endParaRPr lang="en-US" dirty="0"/>
          </a:p>
        </p:txBody>
      </p:sp>
    </p:spTree>
    <p:extLst>
      <p:ext uri="{BB962C8B-B14F-4D97-AF65-F5344CB8AC3E}">
        <p14:creationId xmlns:p14="http://schemas.microsoft.com/office/powerpoint/2010/main" val="35433668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Picture 21">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BFB767-CAF2-628B-7675-91B983B225CB}"/>
              </a:ext>
            </a:extLst>
          </p:cNvPr>
          <p:cNvSpPr>
            <a:spLocks noGrp="1"/>
          </p:cNvSpPr>
          <p:nvPr>
            <p:ph type="pic" sz="quarter" idx="13" hasCustomPrompt="1"/>
          </p:nvPr>
        </p:nvSpPr>
        <p:spPr>
          <a:xfrm>
            <a:off x="-1" y="0"/>
            <a:ext cx="8115299"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7" name="Title 6">
            <a:extLst>
              <a:ext uri="{FF2B5EF4-FFF2-40B4-BE49-F238E27FC236}">
                <a16:creationId xmlns:a16="http://schemas.microsoft.com/office/drawing/2014/main" id="{C34B03A4-39B7-F5C1-D964-CA069C0F716B}"/>
              </a:ext>
            </a:extLst>
          </p:cNvPr>
          <p:cNvSpPr>
            <a:spLocks noGrp="1"/>
          </p:cNvSpPr>
          <p:nvPr>
            <p:ph type="title"/>
          </p:nvPr>
        </p:nvSpPr>
        <p:spPr>
          <a:xfrm>
            <a:off x="647701" y="647698"/>
            <a:ext cx="4225166" cy="2420757"/>
          </a:xfrm>
        </p:spPr>
        <p:txBody>
          <a:bodyPr/>
          <a:lstStyle>
            <a:lvl1pPr>
              <a:defRPr>
                <a:solidFill>
                  <a:schemeClr val="bg1"/>
                </a:solidFill>
                <a:highlight>
                  <a:srgbClr val="000000"/>
                </a:highlight>
              </a:defRPr>
            </a:lvl1pPr>
          </a:lstStyle>
          <a:p>
            <a:r>
              <a:rPr lang="en-US" dirty="0"/>
              <a:t>Click to edit Master title style</a:t>
            </a:r>
          </a:p>
        </p:txBody>
      </p:sp>
      <p:sp>
        <p:nvSpPr>
          <p:cNvPr id="8" name="Content Placeholder 2">
            <a:extLst>
              <a:ext uri="{FF2B5EF4-FFF2-40B4-BE49-F238E27FC236}">
                <a16:creationId xmlns:a16="http://schemas.microsoft.com/office/drawing/2014/main" id="{A40C7A95-E12A-CD85-629E-0A9E34DCE380}"/>
              </a:ext>
            </a:extLst>
          </p:cNvPr>
          <p:cNvSpPr>
            <a:spLocks noGrp="1"/>
          </p:cNvSpPr>
          <p:nvPr>
            <p:ph idx="1"/>
          </p:nvPr>
        </p:nvSpPr>
        <p:spPr>
          <a:xfrm>
            <a:off x="8854931" y="647699"/>
            <a:ext cx="2689367" cy="5562599"/>
          </a:xfrm>
        </p:spPr>
        <p:txBody>
          <a:bodyPr>
            <a:normAutofit/>
          </a:bodyPr>
          <a:lstStyle>
            <a:lvl1pPr marL="342900" indent="-342900">
              <a:buFont typeface="Arial" panose="020B0604020202020204" pitchFamily="34" charset="0"/>
              <a:buChar char="•"/>
              <a:defRPr/>
            </a:lvl1pPr>
            <a:lvl2pPr marL="514350" indent="-285750">
              <a:buFont typeface="Arial" panose="020B0604020202020204" pitchFamily="34" charset="0"/>
              <a:buChar char="•"/>
              <a:defRPr/>
            </a:lvl2pPr>
            <a:lvl3pPr marL="742950" indent="-285750">
              <a:buFont typeface="Arial" panose="020B0604020202020204" pitchFamily="34" charset="0"/>
              <a:buChar char="•"/>
              <a:defRPr/>
            </a:lvl3pPr>
            <a:lvl4pPr marL="971550" indent="-285750">
              <a:buFont typeface="Arial" panose="020B0604020202020204" pitchFamily="34" charset="0"/>
              <a:buChar char="•"/>
              <a:defRPr/>
            </a:lvl4pPr>
            <a:lvl5pPr marL="1085850" indent="-1714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09E58DE0-2D5A-4C5D-BB9F-60B17AEDD2D8}" type="datetimeFigureOut">
              <a:rPr lang="en-US" smtClean="0"/>
              <a:t>10/23/2025</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B37E107C-2248-4498-B52C-AA96C672919A}" type="slidenum">
              <a:rPr lang="en-US" smtClean="0"/>
              <a:t>‹#›</a:t>
            </a:fld>
            <a:endParaRPr lang="en-US" dirty="0"/>
          </a:p>
        </p:txBody>
      </p:sp>
    </p:spTree>
    <p:extLst>
      <p:ext uri="{BB962C8B-B14F-4D97-AF65-F5344CB8AC3E}">
        <p14:creationId xmlns:p14="http://schemas.microsoft.com/office/powerpoint/2010/main" val="19107829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with Picture 2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BFB767-CAF2-628B-7675-91B983B225CB}"/>
              </a:ext>
            </a:extLst>
          </p:cNvPr>
          <p:cNvSpPr>
            <a:spLocks noGrp="1"/>
          </p:cNvSpPr>
          <p:nvPr>
            <p:ph type="pic" sz="quarter" idx="13" hasCustomPrompt="1"/>
          </p:nvPr>
        </p:nvSpPr>
        <p:spPr>
          <a:xfrm>
            <a:off x="1981200" y="0"/>
            <a:ext cx="10210798" cy="5067300"/>
          </a:xfrm>
          <a:blipFill dpi="0" rotWithShape="1">
            <a:blip r:embed="rId2">
              <a:alphaModFix amt="70000"/>
            </a:blip>
            <a:srcRect/>
            <a:stretch>
              <a:fillRect/>
            </a:stretch>
          </a:blipFill>
        </p:spPr>
        <p:txBody>
          <a:bodyPr/>
          <a:lstStyle>
            <a:lvl1pPr marL="0" indent="0">
              <a:buFont typeface="Arial" panose="020B0604020202020204" pitchFamily="34" charset="0"/>
              <a:buNone/>
              <a:defRPr/>
            </a:lvl1pPr>
          </a:lstStyle>
          <a:p>
            <a:r>
              <a:rPr lang="en-US" dirty="0"/>
              <a:t> </a:t>
            </a:r>
          </a:p>
        </p:txBody>
      </p:sp>
      <p:sp>
        <p:nvSpPr>
          <p:cNvPr id="8" name="Title 7">
            <a:extLst>
              <a:ext uri="{FF2B5EF4-FFF2-40B4-BE49-F238E27FC236}">
                <a16:creationId xmlns:a16="http://schemas.microsoft.com/office/drawing/2014/main" id="{1B520403-BDFD-00AF-7685-E3C2366A63ED}"/>
              </a:ext>
            </a:extLst>
          </p:cNvPr>
          <p:cNvSpPr>
            <a:spLocks noGrp="1"/>
          </p:cNvSpPr>
          <p:nvPr>
            <p:ph type="title"/>
          </p:nvPr>
        </p:nvSpPr>
        <p:spPr>
          <a:xfrm>
            <a:off x="914400" y="647700"/>
            <a:ext cx="5181600" cy="2595563"/>
          </a:xfrm>
        </p:spPr>
        <p:txBody>
          <a:bodyPr/>
          <a:lstStyle>
            <a:lvl1pPr>
              <a:defRPr>
                <a:solidFill>
                  <a:schemeClr val="bg1"/>
                </a:solidFill>
                <a:highlight>
                  <a:srgbClr val="000000"/>
                </a:highlight>
              </a:defRPr>
            </a:lvl1pPr>
          </a:lstStyle>
          <a:p>
            <a:r>
              <a:rPr lang="en-US" dirty="0"/>
              <a:t>Click to edit Master title style</a:t>
            </a:r>
          </a:p>
        </p:txBody>
      </p:sp>
      <p:sp>
        <p:nvSpPr>
          <p:cNvPr id="11" name="Content Placeholder 10">
            <a:extLst>
              <a:ext uri="{FF2B5EF4-FFF2-40B4-BE49-F238E27FC236}">
                <a16:creationId xmlns:a16="http://schemas.microsoft.com/office/drawing/2014/main" id="{D1DFE5C8-DAB2-CA31-6958-050610D77ADF}"/>
              </a:ext>
            </a:extLst>
          </p:cNvPr>
          <p:cNvSpPr>
            <a:spLocks noGrp="1"/>
          </p:cNvSpPr>
          <p:nvPr>
            <p:ph sz="quarter" idx="14"/>
          </p:nvPr>
        </p:nvSpPr>
        <p:spPr>
          <a:xfrm>
            <a:off x="1893888" y="5559425"/>
            <a:ext cx="8278812" cy="650875"/>
          </a:xfrm>
        </p:spPr>
        <p:txBody>
          <a:bodyPr>
            <a:normAutofit/>
          </a:bodyPr>
          <a:lstStyle>
            <a:lvl1pPr marL="0" indent="0">
              <a:buNone/>
              <a:defRPr sz="2000"/>
            </a:lvl1pPr>
          </a:lstStyle>
          <a:p>
            <a:pPr lvl="0"/>
            <a:r>
              <a:rPr lang="en-US" dirty="0"/>
              <a:t>Click to edit Master text styles</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09E58DE0-2D5A-4C5D-BB9F-60B17AEDD2D8}" type="datetimeFigureOut">
              <a:rPr lang="en-US" smtClean="0"/>
              <a:t>10/23/2025</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B37E107C-2248-4498-B52C-AA96C672919A}" type="slidenum">
              <a:rPr lang="en-US" smtClean="0"/>
              <a:t>‹#›</a:t>
            </a:fld>
            <a:endParaRPr lang="en-US" dirty="0"/>
          </a:p>
        </p:txBody>
      </p:sp>
    </p:spTree>
    <p:extLst>
      <p:ext uri="{BB962C8B-B14F-4D97-AF65-F5344CB8AC3E}">
        <p14:creationId xmlns:p14="http://schemas.microsoft.com/office/powerpoint/2010/main" val="32953861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with Picture 2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CBFB767-CAF2-628B-7675-91B983B225CB}"/>
              </a:ext>
            </a:extLst>
          </p:cNvPr>
          <p:cNvSpPr>
            <a:spLocks noGrp="1"/>
          </p:cNvSpPr>
          <p:nvPr>
            <p:ph type="pic" sz="quarter" idx="13" hasCustomPrompt="1"/>
          </p:nvPr>
        </p:nvSpPr>
        <p:spPr>
          <a:xfrm>
            <a:off x="0" y="0"/>
            <a:ext cx="12192000" cy="4193427"/>
          </a:xfrm>
          <a:blipFill dpi="0" rotWithShape="1">
            <a:blip r:embed="rId2">
              <a:alphaModFix amt="70000"/>
            </a:blip>
            <a:srcRect/>
            <a:stretch>
              <a:fillRect/>
            </a:stretch>
          </a:blipFill>
        </p:spPr>
        <p:txBody>
          <a:bodyPr/>
          <a:lstStyle>
            <a:lvl1pPr marL="0" indent="0">
              <a:buFont typeface="Arial" panose="020B0604020202020204" pitchFamily="34" charset="0"/>
              <a:buNone/>
              <a:defRPr/>
            </a:lvl1pPr>
          </a:lstStyle>
          <a:p>
            <a:r>
              <a:rPr lang="en-US" dirty="0"/>
              <a:t> </a:t>
            </a:r>
          </a:p>
        </p:txBody>
      </p:sp>
      <p:sp>
        <p:nvSpPr>
          <p:cNvPr id="7" name="Title 6">
            <a:extLst>
              <a:ext uri="{FF2B5EF4-FFF2-40B4-BE49-F238E27FC236}">
                <a16:creationId xmlns:a16="http://schemas.microsoft.com/office/drawing/2014/main" id="{4A48BCDE-4694-0B11-3F5D-030F758E59D0}"/>
              </a:ext>
            </a:extLst>
          </p:cNvPr>
          <p:cNvSpPr>
            <a:spLocks noGrp="1"/>
          </p:cNvSpPr>
          <p:nvPr>
            <p:ph type="title"/>
          </p:nvPr>
        </p:nvSpPr>
        <p:spPr>
          <a:xfrm>
            <a:off x="652372" y="1712200"/>
            <a:ext cx="6019892" cy="1896956"/>
          </a:xfrm>
        </p:spPr>
        <p:txBody>
          <a:bodyPr/>
          <a:lstStyle>
            <a:lvl1pPr>
              <a:lnSpc>
                <a:spcPct val="90000"/>
              </a:lnSpc>
              <a:defRPr>
                <a:solidFill>
                  <a:schemeClr val="bg1"/>
                </a:solidFill>
                <a:highlight>
                  <a:srgbClr val="000000"/>
                </a:highlight>
              </a:defRPr>
            </a:lvl1pPr>
          </a:lstStyle>
          <a:p>
            <a:r>
              <a:rPr lang="en-US" dirty="0"/>
              <a:t>Click to edit Master title style</a:t>
            </a:r>
          </a:p>
        </p:txBody>
      </p:sp>
      <p:sp>
        <p:nvSpPr>
          <p:cNvPr id="9" name="Content Placeholder 2">
            <a:extLst>
              <a:ext uri="{FF2B5EF4-FFF2-40B4-BE49-F238E27FC236}">
                <a16:creationId xmlns:a16="http://schemas.microsoft.com/office/drawing/2014/main" id="{DE27908E-38A7-B900-61E8-3AB5DD08621C}"/>
              </a:ext>
            </a:extLst>
          </p:cNvPr>
          <p:cNvSpPr>
            <a:spLocks noGrp="1"/>
          </p:cNvSpPr>
          <p:nvPr>
            <p:ph idx="14"/>
          </p:nvPr>
        </p:nvSpPr>
        <p:spPr>
          <a:xfrm>
            <a:off x="6096000" y="4672013"/>
            <a:ext cx="5448300" cy="1538287"/>
          </a:xfrm>
        </p:spPr>
        <p:txBody>
          <a:bodyPr anchor="t">
            <a:normAutofit fontScale="85000" lnSpcReduction="10000"/>
          </a:bodyPr>
          <a:lstStyle/>
          <a:p>
            <a:pPr marL="0" lvl="0" indent="0" algn="r">
              <a:buNone/>
            </a:pPr>
            <a:r>
              <a:rPr lang="en-US" sz="2000"/>
              <a:t>Click to edit Master text styles</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09E58DE0-2D5A-4C5D-BB9F-60B17AEDD2D8}" type="datetimeFigureOut">
              <a:rPr lang="en-US" smtClean="0"/>
              <a:t>10/23/2025</a:t>
            </a:fld>
            <a:endParaRPr lang="en-US" dirty="0"/>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B37E107C-2248-4498-B52C-AA96C672919A}" type="slidenum">
              <a:rPr lang="en-US" smtClean="0"/>
              <a:t>‹#›</a:t>
            </a:fld>
            <a:endParaRPr lang="en-US" dirty="0"/>
          </a:p>
        </p:txBody>
      </p:sp>
    </p:spTree>
    <p:extLst>
      <p:ext uri="{BB962C8B-B14F-4D97-AF65-F5344CB8AC3E}">
        <p14:creationId xmlns:p14="http://schemas.microsoft.com/office/powerpoint/2010/main" val="416520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96128" y="0"/>
            <a:ext cx="6595872" cy="6858000"/>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8" name="Title 7">
            <a:extLst>
              <a:ext uri="{FF2B5EF4-FFF2-40B4-BE49-F238E27FC236}">
                <a16:creationId xmlns:a16="http://schemas.microsoft.com/office/drawing/2014/main" id="{CFCD2E37-9854-D80D-B906-C29C37FAACC5}"/>
              </a:ext>
            </a:extLst>
          </p:cNvPr>
          <p:cNvSpPr>
            <a:spLocks noGrp="1"/>
          </p:cNvSpPr>
          <p:nvPr>
            <p:ph type="title"/>
          </p:nvPr>
        </p:nvSpPr>
        <p:spPr>
          <a:xfrm>
            <a:off x="365758" y="411480"/>
            <a:ext cx="6309360" cy="3739896"/>
          </a:xfrm>
        </p:spPr>
        <p:txBody>
          <a:bodyPr>
            <a:normAutofit/>
          </a:bodyPr>
          <a:lstStyle>
            <a:lvl1pPr>
              <a:defRPr sz="5400">
                <a:solidFill>
                  <a:schemeClr val="bg1"/>
                </a:solidFill>
                <a:highlight>
                  <a:srgbClr val="000000"/>
                </a:highlight>
              </a:defRPr>
            </a:lvl1pPr>
          </a:lstStyle>
          <a:p>
            <a:r>
              <a:rPr lang="en-US" dirty="0"/>
              <a:t>Click to edit Master title style</a:t>
            </a:r>
          </a:p>
        </p:txBody>
      </p:sp>
      <p:sp>
        <p:nvSpPr>
          <p:cNvPr id="12" name="Text Placeholder 11">
            <a:extLst>
              <a:ext uri="{FF2B5EF4-FFF2-40B4-BE49-F238E27FC236}">
                <a16:creationId xmlns:a16="http://schemas.microsoft.com/office/drawing/2014/main" id="{927C0618-21FB-9390-740F-2734A4B2C28F}"/>
              </a:ext>
            </a:extLst>
          </p:cNvPr>
          <p:cNvSpPr>
            <a:spLocks noGrp="1"/>
          </p:cNvSpPr>
          <p:nvPr>
            <p:ph type="body" sz="quarter" idx="17"/>
          </p:nvPr>
        </p:nvSpPr>
        <p:spPr>
          <a:xfrm>
            <a:off x="365125" y="4873625"/>
            <a:ext cx="4206875" cy="1381125"/>
          </a:xfrm>
        </p:spPr>
        <p:txBody>
          <a:bodyPr anchor="b">
            <a:normAutofit/>
          </a:bodyPr>
          <a:lstStyle>
            <a:lvl1pPr marL="0" indent="0">
              <a:buNone/>
              <a:defRPr sz="1800"/>
            </a:lvl1pPr>
          </a:lstStyle>
          <a:p>
            <a:pPr lvl="0"/>
            <a:r>
              <a:rPr lang="en-US" dirty="0"/>
              <a:t>Click to edit Master text styles</a:t>
            </a:r>
          </a:p>
        </p:txBody>
      </p:sp>
      <p:sp>
        <p:nvSpPr>
          <p:cNvPr id="4" name="Date Placeholder 3">
            <a:extLst>
              <a:ext uri="{FF2B5EF4-FFF2-40B4-BE49-F238E27FC236}">
                <a16:creationId xmlns:a16="http://schemas.microsoft.com/office/drawing/2014/main" id="{6D9281F2-D41E-9A50-1809-3B8BE4C397CF}"/>
              </a:ext>
            </a:extLst>
          </p:cNvPr>
          <p:cNvSpPr>
            <a:spLocks noGrp="1"/>
          </p:cNvSpPr>
          <p:nvPr>
            <p:ph type="dt" sz="half" idx="14"/>
          </p:nvPr>
        </p:nvSpPr>
        <p:spPr>
          <a:xfrm>
            <a:off x="137160" y="6453002"/>
            <a:ext cx="914400" cy="365125"/>
          </a:xfrm>
        </p:spPr>
        <p:txBody>
          <a:bodyPr/>
          <a:lstStyle/>
          <a:p>
            <a:fld id="{D291CE83-67BA-4B15-B48A-7DC5C0636664}" type="datetime1">
              <a:rPr lang="en-US" smtClean="0"/>
              <a:t>10/23/2025</a:t>
            </a:fld>
            <a:endParaRPr lang="en-US" dirty="0"/>
          </a:p>
        </p:txBody>
      </p:sp>
      <p:sp>
        <p:nvSpPr>
          <p:cNvPr id="5" name="Footer Placeholder 4">
            <a:extLst>
              <a:ext uri="{FF2B5EF4-FFF2-40B4-BE49-F238E27FC236}">
                <a16:creationId xmlns:a16="http://schemas.microsoft.com/office/drawing/2014/main" id="{E9E57431-3702-2B75-B5FF-84422A85DBDF}"/>
              </a:ext>
            </a:extLst>
          </p:cNvPr>
          <p:cNvSpPr>
            <a:spLocks noGrp="1"/>
          </p:cNvSpPr>
          <p:nvPr>
            <p:ph type="ftr" sz="quarter" idx="15"/>
          </p:nvPr>
        </p:nvSpPr>
        <p:spPr>
          <a:xfrm>
            <a:off x="2061086" y="6453002"/>
            <a:ext cx="2805405"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5F43A420-FE13-2F4D-C208-338D8B00A6FC}"/>
              </a:ext>
            </a:extLst>
          </p:cNvPr>
          <p:cNvSpPr>
            <a:spLocks noGrp="1"/>
          </p:cNvSpPr>
          <p:nvPr>
            <p:ph type="sldNum" sz="quarter" idx="16"/>
          </p:nvPr>
        </p:nvSpPr>
        <p:spPr>
          <a:xfrm>
            <a:off x="4895519" y="6453002"/>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85797245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umber Larg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8E65BD-66C5-5FF8-C229-BB94A762D9C5}"/>
              </a:ext>
            </a:extLst>
          </p:cNvPr>
          <p:cNvSpPr>
            <a:spLocks noGrp="1"/>
          </p:cNvSpPr>
          <p:nvPr>
            <p:ph type="title"/>
          </p:nvPr>
        </p:nvSpPr>
        <p:spPr>
          <a:xfrm>
            <a:off x="7166916" y="646438"/>
            <a:ext cx="4199074" cy="4641176"/>
          </a:xfrm>
        </p:spPr>
        <p:txBody>
          <a:bodyPr anchor="b">
            <a:normAutofit/>
          </a:bodyPr>
          <a:lstStyle>
            <a:lvl1pPr>
              <a:lnSpc>
                <a:spcPct val="120000"/>
              </a:lnSpc>
              <a:defRPr sz="2800" b="0" cap="none" spc="0" baseline="0">
                <a:latin typeface="+mn-lt"/>
              </a:defRPr>
            </a:lvl1pPr>
          </a:lstStyle>
          <a:p>
            <a:r>
              <a:rPr lang="en-US" dirty="0"/>
              <a:t>Click to edit Master title style</a:t>
            </a:r>
          </a:p>
        </p:txBody>
      </p:sp>
      <p:sp>
        <p:nvSpPr>
          <p:cNvPr id="11" name="Content Placeholder 10">
            <a:extLst>
              <a:ext uri="{FF2B5EF4-FFF2-40B4-BE49-F238E27FC236}">
                <a16:creationId xmlns:a16="http://schemas.microsoft.com/office/drawing/2014/main" id="{12A23D75-581D-5D22-B65B-6248EE148401}"/>
              </a:ext>
            </a:extLst>
          </p:cNvPr>
          <p:cNvSpPr>
            <a:spLocks noGrp="1"/>
          </p:cNvSpPr>
          <p:nvPr>
            <p:ph sz="quarter" idx="14" hasCustomPrompt="1"/>
          </p:nvPr>
        </p:nvSpPr>
        <p:spPr>
          <a:xfrm>
            <a:off x="539750" y="566739"/>
            <a:ext cx="6427788" cy="5668316"/>
          </a:xfrm>
        </p:spPr>
        <p:txBody>
          <a:bodyPr anchor="ctr">
            <a:normAutofit/>
          </a:bodyPr>
          <a:lstStyle>
            <a:lvl1pPr marL="0" indent="0">
              <a:lnSpc>
                <a:spcPct val="100000"/>
              </a:lnSpc>
              <a:buNone/>
              <a:defRPr sz="23200" b="1" spc="600" baseline="0">
                <a:solidFill>
                  <a:schemeClr val="bg1"/>
                </a:solidFill>
                <a:highlight>
                  <a:srgbClr val="000000"/>
                </a:highlight>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5AD3D17-73C9-402C-91E7-BA73E6829C50}"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3530930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umber Large 2">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6DA5FB0-3233-6F76-899A-A1958FBA86AB}"/>
              </a:ext>
            </a:extLst>
          </p:cNvPr>
          <p:cNvSpPr>
            <a:spLocks noGrp="1"/>
          </p:cNvSpPr>
          <p:nvPr>
            <p:ph type="title"/>
          </p:nvPr>
        </p:nvSpPr>
        <p:spPr>
          <a:xfrm>
            <a:off x="1935480" y="5120640"/>
            <a:ext cx="8321040" cy="1188720"/>
          </a:xfrm>
        </p:spPr>
        <p:txBody>
          <a:bodyPr>
            <a:normAutofit/>
          </a:bodyPr>
          <a:lstStyle>
            <a:lvl1pPr algn="ctr">
              <a:lnSpc>
                <a:spcPct val="120000"/>
              </a:lnSpc>
              <a:spcBef>
                <a:spcPts val="1000"/>
              </a:spcBef>
              <a:defRPr sz="2800" b="0" cap="none" spc="0" baseline="0">
                <a:latin typeface="+mn-lt"/>
              </a:defRPr>
            </a:lvl1pPr>
          </a:lstStyle>
          <a:p>
            <a:r>
              <a:rPr lang="en-US"/>
              <a:t>Click to edit Master title style</a:t>
            </a:r>
          </a:p>
        </p:txBody>
      </p:sp>
      <p:sp>
        <p:nvSpPr>
          <p:cNvPr id="7" name="Content Placeholder 7">
            <a:extLst>
              <a:ext uri="{FF2B5EF4-FFF2-40B4-BE49-F238E27FC236}">
                <a16:creationId xmlns:a16="http://schemas.microsoft.com/office/drawing/2014/main" id="{964560E1-132E-6944-7C66-491949C93CD6}"/>
              </a:ext>
            </a:extLst>
          </p:cNvPr>
          <p:cNvSpPr>
            <a:spLocks noGrp="1"/>
          </p:cNvSpPr>
          <p:nvPr>
            <p:ph sz="quarter" idx="13" hasCustomPrompt="1"/>
          </p:nvPr>
        </p:nvSpPr>
        <p:spPr>
          <a:xfrm>
            <a:off x="822960" y="603504"/>
            <a:ext cx="10543032" cy="4190614"/>
          </a:xfrm>
        </p:spPr>
        <p:txBody>
          <a:bodyPr anchor="ctr">
            <a:noAutofit/>
          </a:bodyPr>
          <a:lstStyle>
            <a:lvl1pPr marL="0" indent="0" algn="ctr">
              <a:lnSpc>
                <a:spcPct val="100000"/>
              </a:lnSpc>
              <a:spcBef>
                <a:spcPts val="0"/>
              </a:spcBef>
              <a:buNone/>
              <a:defRPr sz="23200" b="1" cap="all" spc="600" baseline="0">
                <a:solidFill>
                  <a:schemeClr val="tx1"/>
                </a:solidFill>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77A7CDD-9512-40CC-9351-FC0DE186CFBD}"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57632574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umber Large 3">
    <p:bg>
      <p:bgPr>
        <a:solidFill>
          <a:schemeClr val="tx2">
            <a:lumMod val="1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C46D51-F742-0411-C425-9FB4333D856D}"/>
              </a:ext>
            </a:extLst>
          </p:cNvPr>
          <p:cNvSpPr>
            <a:spLocks noGrp="1"/>
          </p:cNvSpPr>
          <p:nvPr>
            <p:ph type="title"/>
          </p:nvPr>
        </p:nvSpPr>
        <p:spPr>
          <a:xfrm>
            <a:off x="2377440" y="4937760"/>
            <a:ext cx="7525512" cy="1371600"/>
          </a:xfrm>
        </p:spPr>
        <p:txBody>
          <a:bodyPr>
            <a:normAutofit/>
          </a:bodyPr>
          <a:lstStyle>
            <a:lvl1pPr algn="ctr">
              <a:lnSpc>
                <a:spcPct val="120000"/>
              </a:lnSpc>
              <a:spcBef>
                <a:spcPts val="1000"/>
              </a:spcBef>
              <a:defRPr sz="2800" b="0" cap="none" spc="0" baseline="0">
                <a:latin typeface="+mn-lt"/>
              </a:defRPr>
            </a:lvl1pPr>
          </a:lstStyle>
          <a:p>
            <a:r>
              <a:rPr lang="en-US"/>
              <a:t>Click to edit Master title style</a:t>
            </a:r>
          </a:p>
        </p:txBody>
      </p:sp>
      <p:sp>
        <p:nvSpPr>
          <p:cNvPr id="7" name="Content Placeholder 7">
            <a:extLst>
              <a:ext uri="{FF2B5EF4-FFF2-40B4-BE49-F238E27FC236}">
                <a16:creationId xmlns:a16="http://schemas.microsoft.com/office/drawing/2014/main" id="{C6CC1002-9B76-86F0-267A-B8FA2E4F6890}"/>
              </a:ext>
            </a:extLst>
          </p:cNvPr>
          <p:cNvSpPr>
            <a:spLocks noGrp="1"/>
          </p:cNvSpPr>
          <p:nvPr>
            <p:ph sz="quarter" idx="13" hasCustomPrompt="1"/>
          </p:nvPr>
        </p:nvSpPr>
        <p:spPr>
          <a:xfrm>
            <a:off x="822960" y="603504"/>
            <a:ext cx="10543032" cy="4190614"/>
          </a:xfrm>
        </p:spPr>
        <p:txBody>
          <a:bodyPr anchor="ctr">
            <a:noAutofit/>
          </a:bodyPr>
          <a:lstStyle>
            <a:lvl1pPr marL="0" indent="0" algn="ctr">
              <a:lnSpc>
                <a:spcPct val="100000"/>
              </a:lnSpc>
              <a:spcBef>
                <a:spcPts val="0"/>
              </a:spcBef>
              <a:buNone/>
              <a:defRPr sz="23200" b="1" cap="all" spc="600" baseline="0">
                <a:solidFill>
                  <a:schemeClr val="bg1"/>
                </a:solidFill>
                <a:highlight>
                  <a:srgbClr val="FFFFFF"/>
                </a:highlight>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23897498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594360" y="-1315405"/>
            <a:ext cx="10652760" cy="1133856"/>
          </a:xfrm>
        </p:spPr>
        <p:txBody>
          <a:bodyPr/>
          <a:lstStyle/>
          <a:p>
            <a:r>
              <a:rPr lang="en-US" dirty="0"/>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961120" cy="5577840"/>
          </a:xfrm>
        </p:spPr>
        <p:txBody>
          <a:bodyPr anchor="t">
            <a:noAutofit/>
          </a:bodyPr>
          <a:lstStyle>
            <a:lvl1pPr marL="0" indent="0">
              <a:lnSpc>
                <a:spcPct val="100000"/>
              </a:lnSpc>
              <a:buNone/>
              <a:defRPr sz="6000" b="1" i="0" spc="600" baseline="0">
                <a:solidFill>
                  <a:schemeClr val="bg1"/>
                </a:solidFill>
                <a:highlight>
                  <a:srgbClr val="000000"/>
                </a:highlight>
                <a:latin typeface="Franklin Gothic Heavy" panose="020B0603020102020204" pitchFamily="34" charset="0"/>
              </a:defRPr>
            </a:lvl1pPr>
            <a:lvl2pPr marL="228600" indent="0">
              <a:lnSpc>
                <a:spcPct val="100000"/>
              </a:lnSpc>
              <a:buNone/>
              <a:defRPr sz="5400" b="1" i="0" spc="600" baseline="0">
                <a:solidFill>
                  <a:schemeClr val="bg1"/>
                </a:solidFill>
                <a:highlight>
                  <a:srgbClr val="000000"/>
                </a:highlight>
                <a:latin typeface="Franklin Gothic Heavy" panose="020B0603020102020204" pitchFamily="34" charset="0"/>
              </a:defRPr>
            </a:lvl2pPr>
            <a:lvl3pPr marL="457200" indent="0">
              <a:lnSpc>
                <a:spcPct val="100000"/>
              </a:lnSpc>
              <a:buNone/>
              <a:defRPr sz="4800" b="1" i="0" spc="600" baseline="0">
                <a:solidFill>
                  <a:schemeClr val="bg1"/>
                </a:solidFill>
                <a:highlight>
                  <a:srgbClr val="000000"/>
                </a:highlight>
                <a:latin typeface="Franklin Gothic Heavy" panose="020B0603020102020204" pitchFamily="34" charset="0"/>
              </a:defRPr>
            </a:lvl3pPr>
            <a:lvl4pPr marL="685800" indent="0">
              <a:lnSpc>
                <a:spcPct val="100000"/>
              </a:lnSpc>
              <a:buNone/>
              <a:defRPr sz="4400" b="1" i="0" spc="600" baseline="0">
                <a:solidFill>
                  <a:schemeClr val="bg1"/>
                </a:solidFill>
                <a:highlight>
                  <a:srgbClr val="000000"/>
                </a:highlight>
                <a:latin typeface="Franklin Gothic Heavy" panose="020B0603020102020204" pitchFamily="34" charset="0"/>
              </a:defRPr>
            </a:lvl4pPr>
            <a:lvl5pPr marL="914400" indent="0">
              <a:lnSpc>
                <a:spcPct val="100000"/>
              </a:lnSpc>
              <a:buNone/>
              <a:defRPr sz="4000" b="1" i="0" spc="600" baseline="0">
                <a:solidFill>
                  <a:schemeClr val="bg1"/>
                </a:solidFill>
                <a:highlight>
                  <a:srgbClr val="000000"/>
                </a:highlight>
                <a:latin typeface="Franklin Gothic Heavy" panose="020B0603020102020204" pitchFamily="34" charset="0"/>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10/23/2025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152890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bg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2529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961120" cy="5577840"/>
          </a:xfrm>
        </p:spPr>
        <p:txBody>
          <a:bodyPr anchor="t">
            <a:normAutofit/>
          </a:bodyPr>
          <a:lstStyle>
            <a:lvl1pPr marL="0" indent="0">
              <a:lnSpc>
                <a:spcPct val="100000"/>
              </a:lnSpc>
              <a:buNone/>
              <a:defRPr sz="6000" b="1" i="0" spc="600" baseline="0">
                <a:solidFill>
                  <a:schemeClr val="tx1"/>
                </a:solidFill>
                <a:highlight>
                  <a:srgbClr val="FFFFFF"/>
                </a:highlight>
                <a:latin typeface="Franklin Gothic Heavy" panose="020B0603020102020204" pitchFamily="34" charset="0"/>
              </a:defRPr>
            </a:lvl1pPr>
            <a:lvl2pPr marL="228600" indent="0">
              <a:lnSpc>
                <a:spcPct val="100000"/>
              </a:lnSpc>
              <a:buNone/>
              <a:defRPr sz="5400" b="1" i="0" spc="600" baseline="0">
                <a:solidFill>
                  <a:schemeClr val="tx1"/>
                </a:solidFill>
                <a:highlight>
                  <a:srgbClr val="FFFFFF"/>
                </a:highlight>
                <a:latin typeface="Franklin Gothic Heavy" panose="020B0603020102020204" pitchFamily="34" charset="0"/>
              </a:defRPr>
            </a:lvl2pPr>
            <a:lvl3pPr marL="457200" indent="0">
              <a:lnSpc>
                <a:spcPct val="100000"/>
              </a:lnSpc>
              <a:buNone/>
              <a:defRPr sz="4800" b="1" i="0" spc="600" baseline="0">
                <a:solidFill>
                  <a:schemeClr val="tx1"/>
                </a:solidFill>
                <a:highlight>
                  <a:srgbClr val="FFFFFF"/>
                </a:highlight>
                <a:latin typeface="Franklin Gothic Heavy" panose="020B0603020102020204" pitchFamily="34" charset="0"/>
              </a:defRPr>
            </a:lvl3pPr>
            <a:lvl4pPr marL="685800" indent="0">
              <a:lnSpc>
                <a:spcPct val="100000"/>
              </a:lnSpc>
              <a:buNone/>
              <a:defRPr sz="4400" b="1" i="0" spc="600" baseline="0">
                <a:solidFill>
                  <a:schemeClr val="tx1"/>
                </a:solidFill>
                <a:highlight>
                  <a:srgbClr val="FFFFFF"/>
                </a:highlight>
                <a:latin typeface="Franklin Gothic Heavy" panose="020B0603020102020204" pitchFamily="34" charset="0"/>
              </a:defRPr>
            </a:lvl4pPr>
            <a:lvl5pPr marL="914400" indent="0">
              <a:lnSpc>
                <a:spcPct val="100000"/>
              </a:lnSpc>
              <a:buNone/>
              <a:defRPr sz="4000" b="1" i="0" spc="600" baseline="0">
                <a:solidFill>
                  <a:schemeClr val="tx1"/>
                </a:solidFill>
                <a:highlight>
                  <a:srgbClr val="FFFFFF"/>
                </a:highlight>
                <a:latin typeface="Franklin Gothic Heavy" panose="020B0603020102020204" pitchFamily="34" charset="0"/>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383AA9C6-9BFF-802B-3D08-CAD56FB80F24}"/>
              </a:ext>
            </a:extLst>
          </p:cNvPr>
          <p:cNvSpPr>
            <a:spLocks noGrp="1"/>
          </p:cNvSpPr>
          <p:nvPr>
            <p:ph type="dt" sz="half" idx="14"/>
          </p:nvPr>
        </p:nvSpPr>
        <p:spPr/>
        <p:txBody>
          <a:bodyPr/>
          <a:lstStyle>
            <a:lvl1pPr>
              <a:defRPr>
                <a:solidFill>
                  <a:schemeClr val="bg1"/>
                </a:solidFill>
              </a:defRPr>
            </a:lvl1pPr>
          </a:lstStyle>
          <a:p>
            <a:fld id="{D291CE83-67BA-4B15-B48A-7DC5C0636664}" type="datetime1">
              <a:rPr lang="en-US" smtClean="0"/>
              <a:pPr/>
              <a:t>10/23/2025</a:t>
            </a:fld>
            <a:endParaRPr lang="en-US" dirty="0"/>
          </a:p>
        </p:txBody>
      </p:sp>
      <p:sp>
        <p:nvSpPr>
          <p:cNvPr id="8" name="Footer Placeholder 7">
            <a:extLst>
              <a:ext uri="{FF2B5EF4-FFF2-40B4-BE49-F238E27FC236}">
                <a16:creationId xmlns:a16="http://schemas.microsoft.com/office/drawing/2014/main" id="{3499B3C5-25B1-DD8E-CF7E-C1D50373CF31}"/>
              </a:ext>
            </a:extLst>
          </p:cNvPr>
          <p:cNvSpPr>
            <a:spLocks noGrp="1"/>
          </p:cNvSpPr>
          <p:nvPr>
            <p:ph type="ftr" sz="quarter" idx="15"/>
          </p:nvPr>
        </p:nvSpPr>
        <p:spPr/>
        <p:txBody>
          <a:bodyPr/>
          <a:lstStyle>
            <a:lvl1pPr>
              <a:defRPr>
                <a:solidFill>
                  <a:schemeClr val="bg1"/>
                </a:solidFill>
              </a:defRPr>
            </a:lvl1pPr>
          </a:lstStyle>
          <a:p>
            <a:r>
              <a:rPr lang="en-US"/>
              <a:t>Sample Footer Text</a:t>
            </a:r>
            <a:endParaRPr lang="en-US" dirty="0"/>
          </a:p>
        </p:txBody>
      </p:sp>
      <p:sp>
        <p:nvSpPr>
          <p:cNvPr id="9" name="Slide Number Placeholder 8">
            <a:extLst>
              <a:ext uri="{FF2B5EF4-FFF2-40B4-BE49-F238E27FC236}">
                <a16:creationId xmlns:a16="http://schemas.microsoft.com/office/drawing/2014/main" id="{F9DEB09A-6ABF-4907-9977-AB6069AE9BF2}"/>
              </a:ext>
            </a:extLst>
          </p:cNvPr>
          <p:cNvSpPr>
            <a:spLocks noGrp="1"/>
          </p:cNvSpPr>
          <p:nvPr>
            <p:ph type="sldNum" sz="quarter" idx="16"/>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8723184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755375"/>
            <a:ext cx="10972800" cy="5553985"/>
          </a:xfrm>
        </p:spPr>
        <p:txBody>
          <a:bodyPr anchor="b">
            <a:normAutofit/>
          </a:bodyPr>
          <a:lstStyle>
            <a:lvl1pPr marL="0" indent="0">
              <a:lnSpc>
                <a:spcPct val="100000"/>
              </a:lnSpc>
              <a:buNone/>
              <a:defRPr sz="6000" b="1" i="0" spc="600" baseline="0">
                <a:latin typeface="Franklin Gothic Heavy" panose="020B0603020102020204" pitchFamily="34" charset="0"/>
              </a:defRPr>
            </a:lvl1pPr>
            <a:lvl2pPr marL="228600" indent="0">
              <a:lnSpc>
                <a:spcPct val="100000"/>
              </a:lnSpc>
              <a:buNone/>
              <a:defRPr sz="5400" b="1" i="0" spc="600" baseline="0">
                <a:latin typeface="Franklin Gothic Heavy" panose="020B0603020102020204" pitchFamily="34" charset="0"/>
              </a:defRPr>
            </a:lvl2pPr>
            <a:lvl3pPr marL="457200" indent="0">
              <a:lnSpc>
                <a:spcPct val="100000"/>
              </a:lnSpc>
              <a:buNone/>
              <a:defRPr sz="4800" b="1" i="0" spc="600" baseline="0">
                <a:latin typeface="Franklin Gothic Heavy" panose="020B0603020102020204" pitchFamily="34" charset="0"/>
              </a:defRPr>
            </a:lvl3pPr>
            <a:lvl4pPr marL="685800" indent="0">
              <a:lnSpc>
                <a:spcPct val="100000"/>
              </a:lnSpc>
              <a:buNone/>
              <a:defRPr sz="4400" b="1" i="0" spc="600" baseline="0">
                <a:latin typeface="Franklin Gothic Heavy" panose="020B0603020102020204" pitchFamily="34" charset="0"/>
              </a:defRPr>
            </a:lvl4pPr>
            <a:lvl5pPr marL="914400" indent="0">
              <a:lnSpc>
                <a:spcPct val="100000"/>
              </a:lnSpc>
              <a:buNone/>
              <a:defRPr sz="4000" b="1" i="0" spc="600" baseline="0">
                <a:latin typeface="Franklin Gothic Heavy" panose="020B0603020102020204" pitchFamily="34" charset="0"/>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6E97C173-DA31-C3C5-FF6F-C082DC0E997C}"/>
              </a:ext>
            </a:extLst>
          </p:cNvPr>
          <p:cNvSpPr>
            <a:spLocks noGrp="1"/>
          </p:cNvSpPr>
          <p:nvPr>
            <p:ph type="dt" sz="half" idx="14"/>
          </p:nvPr>
        </p:nvSpPr>
        <p:spPr/>
        <p:txBody>
          <a:bodyPr/>
          <a:lstStyle/>
          <a:p>
            <a:fld id="{D291CE83-67BA-4B15-B48A-7DC5C0636664}" type="datetime1">
              <a:rPr lang="en-US" smtClean="0"/>
              <a:t>10/23/2025</a:t>
            </a:fld>
            <a:endParaRPr lang="en-US" dirty="0"/>
          </a:p>
        </p:txBody>
      </p:sp>
      <p:sp>
        <p:nvSpPr>
          <p:cNvPr id="8" name="Footer Placeholder 7">
            <a:extLst>
              <a:ext uri="{FF2B5EF4-FFF2-40B4-BE49-F238E27FC236}">
                <a16:creationId xmlns:a16="http://schemas.microsoft.com/office/drawing/2014/main" id="{20D921EA-2CDB-3B88-15E1-46DEF228FD64}"/>
              </a:ext>
            </a:extLst>
          </p:cNvPr>
          <p:cNvSpPr>
            <a:spLocks noGrp="1"/>
          </p:cNvSpPr>
          <p:nvPr>
            <p:ph type="ftr" sz="quarter" idx="15"/>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F78498F0-58CF-681B-CAC8-641E3E35D01F}"/>
              </a:ext>
            </a:extLst>
          </p:cNvPr>
          <p:cNvSpPr>
            <a:spLocks noGrp="1"/>
          </p:cNvSpPr>
          <p:nvPr>
            <p:ph type="sldNum" sz="quarter" idx="16"/>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1169525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ED47E9A-5ED0-EFA2-2AB1-8DCD288130B3}"/>
              </a:ext>
            </a:extLst>
          </p:cNvPr>
          <p:cNvSpPr>
            <a:spLocks noGrp="1"/>
          </p:cNvSpPr>
          <p:nvPr>
            <p:ph type="title" hasCustomPrompt="1"/>
          </p:nvPr>
        </p:nvSpPr>
        <p:spPr>
          <a:xfrm>
            <a:off x="1508760" y="5428752"/>
            <a:ext cx="9189720" cy="466344"/>
          </a:xfrm>
        </p:spPr>
        <p:txBody>
          <a:bodyPr>
            <a:normAutofit/>
          </a:bodyPr>
          <a:lstStyle>
            <a:lvl1pPr>
              <a:lnSpc>
                <a:spcPct val="120000"/>
              </a:lnSpc>
              <a:spcBef>
                <a:spcPts val="1000"/>
              </a:spcBef>
              <a:defRPr sz="2200" cap="none" spc="0" baseline="0">
                <a:latin typeface="+mn-lt"/>
              </a:defRPr>
            </a:lvl1pPr>
          </a:lstStyle>
          <a:p>
            <a:r>
              <a:rPr lang="en-US" dirty="0"/>
              <a:t>Quote Author</a:t>
            </a:r>
          </a:p>
        </p:txBody>
      </p:sp>
      <p:sp>
        <p:nvSpPr>
          <p:cNvPr id="7" name="Content Placeholder 7">
            <a:extLst>
              <a:ext uri="{FF2B5EF4-FFF2-40B4-BE49-F238E27FC236}">
                <a16:creationId xmlns:a16="http://schemas.microsoft.com/office/drawing/2014/main" id="{6A1702E0-62FB-C224-7CC1-48B8DC9D8330}"/>
              </a:ext>
            </a:extLst>
          </p:cNvPr>
          <p:cNvSpPr>
            <a:spLocks noGrp="1"/>
          </p:cNvSpPr>
          <p:nvPr>
            <p:ph sz="quarter" idx="13" hasCustomPrompt="1"/>
          </p:nvPr>
        </p:nvSpPr>
        <p:spPr>
          <a:xfrm>
            <a:off x="1487424" y="1164194"/>
            <a:ext cx="9204960" cy="3682126"/>
          </a:xfrm>
        </p:spPr>
        <p:txBody>
          <a:bodyPr anchor="ctr">
            <a:normAutofit/>
          </a:bodyPr>
          <a:lstStyle>
            <a:lvl1pPr marL="0" indent="0">
              <a:lnSpc>
                <a:spcPct val="100000"/>
              </a:lnSpc>
              <a:spcBef>
                <a:spcPts val="0"/>
              </a:spcBef>
              <a:buNone/>
              <a:defRPr sz="4000" cap="all" spc="600" baseline="0">
                <a:solidFill>
                  <a:schemeClr val="bg1"/>
                </a:solidFill>
                <a:highlight>
                  <a:srgbClr val="000000"/>
                </a:highlight>
                <a:latin typeface="+mj-lt"/>
              </a:defRPr>
            </a:lvl1pPr>
          </a:lstStyle>
          <a:p>
            <a:pPr lvl="0"/>
            <a:r>
              <a:rPr lang="en-US" dirty="0"/>
              <a:t>Click to add Quote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4D63035D-22A0-4334-A9AE-2457016C8B47}"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5505022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p:bg>
      <p:bgPr>
        <a:solidFill>
          <a:schemeClr val="tx2">
            <a:lumMod val="1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B8AB19-AEDC-217A-D173-1E75DCDE368A}"/>
              </a:ext>
            </a:extLst>
          </p:cNvPr>
          <p:cNvSpPr>
            <a:spLocks noGrp="1"/>
          </p:cNvSpPr>
          <p:nvPr>
            <p:ph type="title" hasCustomPrompt="1"/>
          </p:nvPr>
        </p:nvSpPr>
        <p:spPr>
          <a:xfrm>
            <a:off x="1499616" y="5349240"/>
            <a:ext cx="9198864" cy="466344"/>
          </a:xfrm>
        </p:spPr>
        <p:txBody>
          <a:bodyPr>
            <a:normAutofit/>
          </a:bodyPr>
          <a:lstStyle>
            <a:lvl1pPr>
              <a:lnSpc>
                <a:spcPct val="120000"/>
              </a:lnSpc>
              <a:spcBef>
                <a:spcPts val="1000"/>
              </a:spcBef>
              <a:defRPr sz="2200" cap="none" spc="0" baseline="0">
                <a:latin typeface="+mn-lt"/>
              </a:defRPr>
            </a:lvl1pPr>
          </a:lstStyle>
          <a:p>
            <a:r>
              <a:rPr lang="en-US" dirty="0"/>
              <a:t>Quote Author</a:t>
            </a:r>
          </a:p>
        </p:txBody>
      </p:sp>
      <p:sp>
        <p:nvSpPr>
          <p:cNvPr id="7" name="Content Placeholder 7">
            <a:extLst>
              <a:ext uri="{FF2B5EF4-FFF2-40B4-BE49-F238E27FC236}">
                <a16:creationId xmlns:a16="http://schemas.microsoft.com/office/drawing/2014/main" id="{8824DB12-4761-115A-B7C3-84A7B8EA0C2C}"/>
              </a:ext>
            </a:extLst>
          </p:cNvPr>
          <p:cNvSpPr>
            <a:spLocks noGrp="1"/>
          </p:cNvSpPr>
          <p:nvPr>
            <p:ph sz="quarter" idx="13" hasCustomPrompt="1"/>
          </p:nvPr>
        </p:nvSpPr>
        <p:spPr>
          <a:xfrm>
            <a:off x="1493520" y="1344168"/>
            <a:ext cx="9204960" cy="3291840"/>
          </a:xfrm>
        </p:spPr>
        <p:txBody>
          <a:bodyPr anchor="ctr">
            <a:normAutofit/>
          </a:bodyPr>
          <a:lstStyle>
            <a:lvl1pPr marL="0" indent="0">
              <a:lnSpc>
                <a:spcPct val="100000"/>
              </a:lnSpc>
              <a:spcBef>
                <a:spcPts val="0"/>
              </a:spcBef>
              <a:buNone/>
              <a:defRPr sz="4000" cap="all" spc="600" baseline="0">
                <a:solidFill>
                  <a:schemeClr val="bg1"/>
                </a:solidFill>
                <a:highlight>
                  <a:srgbClr val="FFFFFF"/>
                </a:highlight>
                <a:latin typeface="+mj-lt"/>
              </a:defRPr>
            </a:lvl1pPr>
          </a:lstStyle>
          <a:p>
            <a:pPr lvl="0"/>
            <a:r>
              <a:rPr lang="en-US" dirty="0"/>
              <a:t>Click to add Quote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29247CA6-BC1D-429A-A289-4E939E49554A}"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246466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3">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EB6EFAB-F8F1-D75D-ADD0-35D3E8380B87}"/>
              </a:ext>
            </a:extLst>
          </p:cNvPr>
          <p:cNvSpPr>
            <a:spLocks noGrp="1"/>
          </p:cNvSpPr>
          <p:nvPr>
            <p:ph type="title" hasCustomPrompt="1"/>
          </p:nvPr>
        </p:nvSpPr>
        <p:spPr>
          <a:xfrm>
            <a:off x="612648" y="5669280"/>
            <a:ext cx="8961120" cy="466344"/>
          </a:xfrm>
        </p:spPr>
        <p:txBody>
          <a:bodyPr anchor="b">
            <a:normAutofit/>
          </a:bodyPr>
          <a:lstStyle>
            <a:lvl1pPr>
              <a:lnSpc>
                <a:spcPct val="120000"/>
              </a:lnSpc>
              <a:spcBef>
                <a:spcPts val="1000"/>
              </a:spcBef>
              <a:defRPr sz="2200" cap="none" spc="0" baseline="0">
                <a:latin typeface="+mn-lt"/>
              </a:defRPr>
            </a:lvl1pPr>
          </a:lstStyle>
          <a:p>
            <a:r>
              <a:rPr lang="en-US" dirty="0"/>
              <a:t>Quote Author</a:t>
            </a:r>
          </a:p>
        </p:txBody>
      </p:sp>
      <p:sp>
        <p:nvSpPr>
          <p:cNvPr id="8" name="Content Placeholder 7">
            <a:extLst>
              <a:ext uri="{FF2B5EF4-FFF2-40B4-BE49-F238E27FC236}">
                <a16:creationId xmlns:a16="http://schemas.microsoft.com/office/drawing/2014/main" id="{9A28042F-A2CA-CE28-9169-9C1C2C6C0D87}"/>
              </a:ext>
            </a:extLst>
          </p:cNvPr>
          <p:cNvSpPr>
            <a:spLocks noGrp="1"/>
          </p:cNvSpPr>
          <p:nvPr>
            <p:ph sz="quarter" idx="13" hasCustomPrompt="1"/>
          </p:nvPr>
        </p:nvSpPr>
        <p:spPr>
          <a:xfrm>
            <a:off x="612648" y="1235710"/>
            <a:ext cx="8961438" cy="3168650"/>
          </a:xfrm>
        </p:spPr>
        <p:txBody>
          <a:bodyPr anchor="ctr">
            <a:normAutofit/>
          </a:bodyPr>
          <a:lstStyle>
            <a:lvl1pPr marL="0" indent="0">
              <a:lnSpc>
                <a:spcPct val="100000"/>
              </a:lnSpc>
              <a:spcBef>
                <a:spcPts val="0"/>
              </a:spcBef>
              <a:buNone/>
              <a:defRPr sz="4400" cap="all" spc="600" baseline="0">
                <a:solidFill>
                  <a:schemeClr val="bg1"/>
                </a:solidFill>
                <a:highlight>
                  <a:srgbClr val="000000"/>
                </a:highlight>
                <a:latin typeface="+mj-lt"/>
              </a:defRPr>
            </a:lvl1pPr>
          </a:lstStyle>
          <a:p>
            <a:pPr lvl="0"/>
            <a:r>
              <a:rPr lang="en-US" dirty="0"/>
              <a:t>Click to add Quote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F8418BD-2BA9-41CB-AB89-625779A7563D}"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15581994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603504"/>
            <a:ext cx="10741152" cy="1132258"/>
          </a:xfrm>
        </p:spPr>
        <p:txBody>
          <a:bodyPr/>
          <a:lstStyle>
            <a:lvl1pPr>
              <a:defRPr>
                <a:solidFill>
                  <a:schemeClr val="bg1"/>
                </a:solidFill>
                <a:highlight>
                  <a:srgbClr val="000000"/>
                </a:highlight>
              </a:defRPr>
            </a:lvl1pPr>
          </a:lstStyle>
          <a:p>
            <a:r>
              <a:rPr lang="en-US" dirty="0"/>
              <a:t>Click to edit Master title style</a:t>
            </a:r>
          </a:p>
        </p:txBody>
      </p:sp>
      <p:sp>
        <p:nvSpPr>
          <p:cNvPr id="3" name="Content Placeholder 5">
            <a:extLst>
              <a:ext uri="{FF2B5EF4-FFF2-40B4-BE49-F238E27FC236}">
                <a16:creationId xmlns:a16="http://schemas.microsoft.com/office/drawing/2014/main" id="{6F375645-3969-960F-95E9-FF521D145C63}"/>
              </a:ext>
            </a:extLst>
          </p:cNvPr>
          <p:cNvSpPr>
            <a:spLocks noGrp="1"/>
          </p:cNvSpPr>
          <p:nvPr>
            <p:ph sz="quarter" idx="15"/>
          </p:nvPr>
        </p:nvSpPr>
        <p:spPr>
          <a:xfrm>
            <a:off x="621792" y="1825624"/>
            <a:ext cx="5157788"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5">
            <a:extLst>
              <a:ext uri="{FF2B5EF4-FFF2-40B4-BE49-F238E27FC236}">
                <a16:creationId xmlns:a16="http://schemas.microsoft.com/office/drawing/2014/main" id="{FB472D51-340A-8B1E-44B0-506409708C68}"/>
              </a:ext>
            </a:extLst>
          </p:cNvPr>
          <p:cNvSpPr>
            <a:spLocks noGrp="1"/>
          </p:cNvSpPr>
          <p:nvPr>
            <p:ph sz="quarter" idx="16"/>
          </p:nvPr>
        </p:nvSpPr>
        <p:spPr>
          <a:xfrm>
            <a:off x="6172200" y="1825624"/>
            <a:ext cx="5183188" cy="43513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E765B10-D26A-480A-9509-A9831C5E60D8}" type="datetime1">
              <a:rPr lang="en-US" smtClean="0"/>
              <a:t>10/23/2025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8967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4">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a:blip r:embed="rId2">
              <a:alphaModFix amt="70000"/>
            </a:blip>
            <a:stretch>
              <a:fillRect/>
            </a:stretch>
          </a:blipFill>
        </p:spPr>
        <p:txBody>
          <a:bodyPr vert="horz" lIns="91440" tIns="0" rIns="0" bIns="0" rtlCol="0">
            <a:noAutofit/>
          </a:bodyPr>
          <a:lstStyle>
            <a:lvl1pPr marL="0" indent="0">
              <a:buNone/>
              <a:defRPr lang="en-US" sz="2400" b="0" i="0"/>
            </a:lvl1pPr>
          </a:lstStyle>
          <a:p>
            <a:pPr marL="228600" lvl="0" indent="-228600">
              <a:lnSpc>
                <a:spcPct val="150000"/>
              </a:lnSpc>
            </a:pPr>
            <a:r>
              <a:rPr lang="en-US" dirty="0"/>
              <a:t> </a:t>
            </a:r>
          </a:p>
        </p:txBody>
      </p:sp>
      <p:sp>
        <p:nvSpPr>
          <p:cNvPr id="5" name="Title 4">
            <a:extLst>
              <a:ext uri="{FF2B5EF4-FFF2-40B4-BE49-F238E27FC236}">
                <a16:creationId xmlns:a16="http://schemas.microsoft.com/office/drawing/2014/main" id="{3219ACF5-397A-E5C4-7B24-185F5D614B27}"/>
              </a:ext>
            </a:extLst>
          </p:cNvPr>
          <p:cNvSpPr>
            <a:spLocks noGrp="1"/>
          </p:cNvSpPr>
          <p:nvPr>
            <p:ph type="title"/>
          </p:nvPr>
        </p:nvSpPr>
        <p:spPr>
          <a:xfrm>
            <a:off x="365760" y="4578236"/>
            <a:ext cx="11460480" cy="1005840"/>
          </a:xfrm>
        </p:spPr>
        <p:txBody>
          <a:bodyPr>
            <a:normAutofit/>
          </a:bodyPr>
          <a:lstStyle>
            <a:lvl1pPr>
              <a:defRPr sz="6000">
                <a:solidFill>
                  <a:schemeClr val="bg1"/>
                </a:solidFill>
                <a:highlight>
                  <a:srgbClr val="000000"/>
                </a:highlight>
              </a:defRPr>
            </a:lvl1pPr>
          </a:lstStyle>
          <a:p>
            <a:r>
              <a:rPr lang="en-US" dirty="0"/>
              <a:t>Click to edit Master title style</a:t>
            </a:r>
          </a:p>
        </p:txBody>
      </p:sp>
      <p:sp>
        <p:nvSpPr>
          <p:cNvPr id="12" name="Text Placeholder 11">
            <a:extLst>
              <a:ext uri="{FF2B5EF4-FFF2-40B4-BE49-F238E27FC236}">
                <a16:creationId xmlns:a16="http://schemas.microsoft.com/office/drawing/2014/main" id="{D694DB79-4401-7DDD-FF63-CDCECE6DBD86}"/>
              </a:ext>
            </a:extLst>
          </p:cNvPr>
          <p:cNvSpPr>
            <a:spLocks noGrp="1"/>
          </p:cNvSpPr>
          <p:nvPr>
            <p:ph type="body" sz="quarter" idx="17"/>
          </p:nvPr>
        </p:nvSpPr>
        <p:spPr>
          <a:xfrm>
            <a:off x="1051560" y="5668963"/>
            <a:ext cx="10775315" cy="479425"/>
          </a:xfrm>
        </p:spPr>
        <p:txBody>
          <a:bodyPr>
            <a:normAutofit/>
          </a:bodyPr>
          <a:lstStyle>
            <a:lvl1pPr marL="0" indent="0">
              <a:buNone/>
              <a:defRPr sz="2000"/>
            </a:lvl1pPr>
          </a:lstStyle>
          <a:p>
            <a:pPr lvl="0"/>
            <a:r>
              <a:rPr lang="en-US" dirty="0"/>
              <a:t>Click to edit Master text styles</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C72BE8CE-6011-4887-8688-8D57691F11AD}" type="datetime1">
              <a:rPr lang="en-US" smtClean="0"/>
              <a:t>10/23/2025</a:t>
            </a:fld>
            <a:endParaRPr lang="en-US" dirty="0"/>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056386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21792" y="603504"/>
            <a:ext cx="10745788" cy="822960"/>
          </a:xfrm>
        </p:spPr>
        <p:txBody>
          <a:bodyPr/>
          <a:lstStyle>
            <a:lvl1pPr>
              <a:defRPr>
                <a:solidFill>
                  <a:schemeClr val="bg1"/>
                </a:solidFill>
                <a:highlight>
                  <a:srgbClr val="000000"/>
                </a:highlight>
              </a:defRPr>
            </a:lvl1p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21792" y="1554480"/>
            <a:ext cx="5157787" cy="559834"/>
          </a:xfrm>
        </p:spPr>
        <p:txBody>
          <a:bodyPr anchor="b">
            <a:normAutofit/>
          </a:bodyPr>
          <a:lstStyle>
            <a:lvl1pPr marL="0" indent="0">
              <a:lnSpc>
                <a:spcPct val="90000"/>
              </a:lnSpc>
              <a:buNone/>
              <a:defRPr sz="2000" b="1" cap="all" spc="200" baseline="0">
                <a:solidFill>
                  <a:schemeClr val="tx1"/>
                </a:solidFill>
                <a:latin typeface="Franklin Gothic Medium"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B785DE4-AACB-128C-17BA-30E12F86F137}"/>
              </a:ext>
            </a:extLst>
          </p:cNvPr>
          <p:cNvSpPr>
            <a:spLocks noGrp="1"/>
          </p:cNvSpPr>
          <p:nvPr>
            <p:ph sz="quarter" idx="15"/>
          </p:nvPr>
        </p:nvSpPr>
        <p:spPr>
          <a:xfrm>
            <a:off x="621792" y="2194559"/>
            <a:ext cx="515778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554480"/>
            <a:ext cx="5183188" cy="559834"/>
          </a:xfrm>
        </p:spPr>
        <p:txBody>
          <a:bodyPr anchor="b">
            <a:normAutofit/>
          </a:bodyPr>
          <a:lstStyle>
            <a:lvl1pPr marL="0" indent="0">
              <a:lnSpc>
                <a:spcPct val="90000"/>
              </a:lnSpc>
              <a:buNone/>
              <a:defRPr sz="2000" b="1" cap="all" spc="200" baseline="0">
                <a:solidFill>
                  <a:schemeClr val="tx1"/>
                </a:solidFill>
                <a:latin typeface="Franklin Gothic Medium" panose="020B06030201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3DB6B8D4-5453-863F-5D39-32D600D938E0}"/>
              </a:ext>
            </a:extLst>
          </p:cNvPr>
          <p:cNvSpPr>
            <a:spLocks noGrp="1"/>
          </p:cNvSpPr>
          <p:nvPr>
            <p:ph sz="quarter" idx="16"/>
          </p:nvPr>
        </p:nvSpPr>
        <p:spPr>
          <a:xfrm>
            <a:off x="6172200" y="2194559"/>
            <a:ext cx="518318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5BCCB42A-67CE-499B-A4FA-7D4E4469B142}" type="datetime1">
              <a:rPr lang="en-US" smtClean="0"/>
              <a:t>10/23/2025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4089074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21792" y="603504"/>
            <a:ext cx="10653578" cy="1132258"/>
          </a:xfrm>
        </p:spPr>
        <p:txBody>
          <a:bodyPr/>
          <a:lstStyle>
            <a:lvl1pPr>
              <a:defRPr>
                <a:solidFill>
                  <a:schemeClr val="bg1"/>
                </a:solidFill>
                <a:highlight>
                  <a:srgbClr val="000000"/>
                </a:highlight>
              </a:defRPr>
            </a:lvl1p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EF9E5040-F7E0-40EC-B8E9-CED28200FAA3}" type="datetime1">
              <a:rPr lang="en-US" smtClean="0"/>
              <a:t>10/23/2025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10150836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87CFF128-BAC7-4E0D-8F77-28A571D93B6F}" type="datetime1">
              <a:rPr lang="en-US" smtClean="0"/>
              <a:t>10/23/2025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1135415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21792" y="603504"/>
            <a:ext cx="3595634" cy="1757505"/>
          </a:xfrm>
        </p:spPr>
        <p:txBody>
          <a:bodyPr anchor="t">
            <a:normAutofit/>
          </a:bodyPr>
          <a:lstStyle>
            <a:lvl1pPr>
              <a:defRPr sz="2800">
                <a:solidFill>
                  <a:schemeClr val="bg1"/>
                </a:solidFill>
                <a:highlight>
                  <a:srgbClr val="000000"/>
                </a:highlight>
              </a:defRPr>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21792" y="2510118"/>
            <a:ext cx="3595634" cy="3794266"/>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5"/>
            <a:ext cx="6440258" cy="5755109"/>
          </a:xfrm>
        </p:spPr>
        <p:txBody>
          <a:bodyPr>
            <a:normAutofit/>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2DB3EA1-DD0C-4B8D-8364-52024B4530F1}" type="datetime1">
              <a:rPr lang="en-US" smtClean="0"/>
              <a:t>10/23/2025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8734606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21792" y="603504"/>
            <a:ext cx="3595634" cy="2212313"/>
          </a:xfrm>
        </p:spPr>
        <p:txBody>
          <a:bodyPr anchor="t">
            <a:normAutofit/>
          </a:bodyPr>
          <a:lstStyle>
            <a:lvl1pPr>
              <a:defRPr sz="2800">
                <a:solidFill>
                  <a:schemeClr val="bg1"/>
                </a:solidFill>
                <a:highlight>
                  <a:srgbClr val="000000"/>
                </a:highlight>
              </a:defRPr>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21792" y="2994211"/>
            <a:ext cx="3585586" cy="3266563"/>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063319" y="603504"/>
            <a:ext cx="6519080" cy="5779007"/>
          </a:xfrm>
          <a:blipFill dpi="0" rotWithShape="1">
            <a:blip r:embed="rId2">
              <a:alphaModFix amt="70000"/>
            </a:blip>
            <a:srcRect/>
            <a:stretch>
              <a:fillRect/>
            </a:stretch>
          </a:blipFill>
        </p:spPr>
        <p:txBody>
          <a:bodyPr/>
          <a:lstStyle>
            <a:lvl1pPr marL="0" indent="0">
              <a:buFont typeface="Arial" panose="020B0604020202020204" pitchFamily="34" charse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3D157344-9CC7-412D-8C20-072BE86D5A11}" type="datetime1">
              <a:rPr lang="en-US" smtClean="0"/>
              <a:t>10/23/2025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9363352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6" y="1847088"/>
            <a:ext cx="7342307" cy="1133856"/>
          </a:xfrm>
        </p:spPr>
        <p:txBody>
          <a:bodyPr anchor="b">
            <a:noAutofit/>
          </a:bodyPr>
          <a:lstStyle>
            <a:lvl1pPr>
              <a:defRPr sz="6000">
                <a:solidFill>
                  <a:schemeClr val="bg1"/>
                </a:solidFill>
                <a:highlight>
                  <a:srgbClr val="FFFFFF"/>
                </a:highlight>
              </a:defRPr>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594099"/>
            <a:ext cx="10890374" cy="2743200"/>
          </a:xfrm>
        </p:spPr>
        <p:txBody>
          <a:bodyPr/>
          <a:lstStyle>
            <a:lvl1pPr marL="0" indent="0">
              <a:buNone/>
              <a:defRPr sz="2000"/>
            </a:lvl1pPr>
            <a:lvl2pPr marL="228600" indent="0">
              <a:buNone/>
              <a:defRPr sz="1800"/>
            </a:lvl2pPr>
            <a:lvl3pPr marL="457200" indent="0">
              <a:buNone/>
              <a:defRPr sz="1600"/>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57987AA-E4E6-4FC1-BAD8-09A952212C58}"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473564"/>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627318"/>
            <a:ext cx="8430767" cy="1842020"/>
          </a:xfrm>
        </p:spPr>
        <p:txBody>
          <a:bodyPr anchor="b">
            <a:noAutofit/>
          </a:bodyPr>
          <a:lstStyle>
            <a:lvl1pPr>
              <a:defRPr sz="6000">
                <a:solidFill>
                  <a:schemeClr val="bg1"/>
                </a:solidFill>
                <a:highlight>
                  <a:srgbClr val="FFFFFF"/>
                </a:highlight>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5" y="3622673"/>
            <a:ext cx="8430639" cy="1737360"/>
          </a:xfrm>
        </p:spPr>
        <p:txBody>
          <a:bodyPr>
            <a:noAutofit/>
          </a:bodyPr>
          <a:lstStyle>
            <a:lvl1pPr marL="0" indent="0">
              <a:buNone/>
              <a:defRPr sz="2000"/>
            </a:lvl1pPr>
            <a:lvl2pPr marL="228600" indent="0">
              <a:buNone/>
              <a:defRPr sz="1800"/>
            </a:lvl2pPr>
            <a:lvl3pPr marL="457200" indent="0">
              <a:buNone/>
              <a:defRPr sz="16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43CF65F-0E21-48DE-8D75-4BF66A547E8E}" type="datetime1">
              <a:rPr lang="en-US" smtClean="0"/>
              <a:t>10/23/2025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31912662"/>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25BA9F2-E4EE-DC00-38EB-9DB37D8DB61D}"/>
              </a:ext>
            </a:extLst>
          </p:cNvPr>
          <p:cNvSpPr>
            <a:spLocks noGrp="1"/>
          </p:cNvSpPr>
          <p:nvPr>
            <p:ph type="title"/>
          </p:nvPr>
        </p:nvSpPr>
        <p:spPr>
          <a:xfrm>
            <a:off x="612648" y="548640"/>
            <a:ext cx="8229600" cy="3635796"/>
          </a:xfrm>
        </p:spPr>
        <p:txBody>
          <a:bodyPr>
            <a:noAutofit/>
          </a:bodyPr>
          <a:lstStyle>
            <a:lvl1pPr>
              <a:defRPr sz="7200">
                <a:solidFill>
                  <a:schemeClr val="bg1"/>
                </a:solidFill>
                <a:highlight>
                  <a:srgbClr val="000000"/>
                </a:highlight>
              </a:defRPr>
            </a:lvl1pPr>
          </a:lstStyle>
          <a:p>
            <a:r>
              <a:rPr lang="en-US"/>
              <a:t>Click to edit Master title style</a:t>
            </a:r>
          </a:p>
        </p:txBody>
      </p:sp>
      <p:sp>
        <p:nvSpPr>
          <p:cNvPr id="11" name="Text Placeholder 10">
            <a:extLst>
              <a:ext uri="{FF2B5EF4-FFF2-40B4-BE49-F238E27FC236}">
                <a16:creationId xmlns:a16="http://schemas.microsoft.com/office/drawing/2014/main" id="{AA4A78EC-6E25-CB64-8758-D3143F0EC56B}"/>
              </a:ext>
            </a:extLst>
          </p:cNvPr>
          <p:cNvSpPr>
            <a:spLocks noGrp="1"/>
          </p:cNvSpPr>
          <p:nvPr>
            <p:ph type="body" sz="quarter" idx="13"/>
          </p:nvPr>
        </p:nvSpPr>
        <p:spPr>
          <a:xfrm>
            <a:off x="612775" y="4473575"/>
            <a:ext cx="6654800" cy="1544638"/>
          </a:xfrm>
        </p:spPr>
        <p:txBody>
          <a:bodyPr anchor="b">
            <a:normAutofit/>
          </a:bodyPr>
          <a:lstStyle>
            <a:lvl1pPr marL="0" indent="0">
              <a:buNone/>
              <a:defRPr sz="2200"/>
            </a:lvl1pPr>
          </a:lstStyle>
          <a:p>
            <a:pPr lvl="0"/>
            <a:r>
              <a:rPr lang="en-US" dirty="0"/>
              <a:t>Click to edit Master text styles</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027B902-09B5-4324-8310-59625360F035}"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82146729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CF6B10-9A05-A63E-2BC3-C8D55D0D26F5}"/>
              </a:ext>
            </a:extLst>
          </p:cNvPr>
          <p:cNvSpPr>
            <a:spLocks noGrp="1"/>
          </p:cNvSpPr>
          <p:nvPr>
            <p:ph type="title"/>
          </p:nvPr>
        </p:nvSpPr>
        <p:spPr>
          <a:xfrm>
            <a:off x="612648" y="854238"/>
            <a:ext cx="7876287" cy="3592629"/>
          </a:xfrm>
        </p:spPr>
        <p:txBody>
          <a:bodyPr anchor="b">
            <a:normAutofit/>
          </a:bodyPr>
          <a:lstStyle>
            <a:lvl1pPr>
              <a:defRPr sz="7200">
                <a:solidFill>
                  <a:schemeClr val="bg1"/>
                </a:solidFill>
                <a:highlight>
                  <a:srgbClr val="000000"/>
                </a:highlight>
              </a:defRPr>
            </a:lvl1pPr>
          </a:lstStyle>
          <a:p>
            <a:r>
              <a:rPr lang="en-US" dirty="0"/>
              <a:t>Click to edit Master title style</a:t>
            </a:r>
          </a:p>
        </p:txBody>
      </p:sp>
      <p:sp>
        <p:nvSpPr>
          <p:cNvPr id="11" name="Text Placeholder 10">
            <a:extLst>
              <a:ext uri="{FF2B5EF4-FFF2-40B4-BE49-F238E27FC236}">
                <a16:creationId xmlns:a16="http://schemas.microsoft.com/office/drawing/2014/main" id="{0FA8333A-04DC-D74B-258C-1EB6D22D4BAC}"/>
              </a:ext>
            </a:extLst>
          </p:cNvPr>
          <p:cNvSpPr>
            <a:spLocks noGrp="1"/>
          </p:cNvSpPr>
          <p:nvPr>
            <p:ph type="body" sz="quarter" idx="13"/>
          </p:nvPr>
        </p:nvSpPr>
        <p:spPr>
          <a:xfrm>
            <a:off x="612775" y="4616450"/>
            <a:ext cx="7377113" cy="1016000"/>
          </a:xfrm>
        </p:spPr>
        <p:txBody>
          <a:bodyPr>
            <a:normAutofit/>
          </a:bodyPr>
          <a:lstStyle>
            <a:lvl1pPr marL="0" indent="0">
              <a:buNone/>
              <a:defRPr sz="2000"/>
            </a:lvl1pPr>
          </a:lstStyle>
          <a:p>
            <a:pPr lvl="0"/>
            <a:r>
              <a:rPr lang="en-US" dirty="0"/>
              <a:t>Click to edit Master text styles</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9CB91A11-88E2-4BD0-90A5-503C684B9CC0}"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191482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318302"/>
            <a:ext cx="8229600" cy="2621154"/>
          </a:xfrm>
        </p:spPr>
        <p:txBody>
          <a:bodyPr anchor="b">
            <a:normAutofit/>
          </a:bodyPr>
          <a:lstStyle>
            <a:lvl1pPr algn="ctr">
              <a:defRPr sz="60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7"/>
            <a:ext cx="7588155" cy="1414091"/>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6B19A73-9EF0-435E-951F-A4ACE59FBD85}" type="datetime1">
              <a:rPr lang="en-US" smtClean="0"/>
              <a:t>10/23/2025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5073824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lumMod val="1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C495B9-31B7-A921-454B-E736C53FF6FD}"/>
              </a:ext>
            </a:extLst>
          </p:cNvPr>
          <p:cNvSpPr>
            <a:spLocks noGrp="1"/>
          </p:cNvSpPr>
          <p:nvPr>
            <p:ph type="title"/>
          </p:nvPr>
        </p:nvSpPr>
        <p:spPr>
          <a:xfrm>
            <a:off x="365760" y="1801368"/>
            <a:ext cx="8602201" cy="4572000"/>
          </a:xfrm>
        </p:spPr>
        <p:txBody>
          <a:bodyPr anchor="b">
            <a:normAutofit/>
          </a:bodyPr>
          <a:lstStyle>
            <a:lvl1pPr>
              <a:defRPr sz="6000">
                <a:solidFill>
                  <a:schemeClr val="bg1"/>
                </a:solidFill>
                <a:highlight>
                  <a:srgbClr val="FFFFFF"/>
                </a:highlight>
              </a:defRPr>
            </a:lvl1pPr>
          </a:lstStyle>
          <a:p>
            <a:r>
              <a:rPr lang="en-US"/>
              <a:t>Click to edit Master title style</a:t>
            </a:r>
          </a:p>
        </p:txBody>
      </p:sp>
      <p:sp>
        <p:nvSpPr>
          <p:cNvPr id="3" name="Date Placeholder 2">
            <a:extLst>
              <a:ext uri="{FF2B5EF4-FFF2-40B4-BE49-F238E27FC236}">
                <a16:creationId xmlns:a16="http://schemas.microsoft.com/office/drawing/2014/main" id="{8AF88F44-4C4F-85C2-1FE6-2123E5283326}"/>
              </a:ext>
            </a:extLst>
          </p:cNvPr>
          <p:cNvSpPr>
            <a:spLocks noGrp="1"/>
          </p:cNvSpPr>
          <p:nvPr>
            <p:ph type="dt" sz="half" idx="10"/>
          </p:nvPr>
        </p:nvSpPr>
        <p:spPr>
          <a:xfrm>
            <a:off x="137160" y="85237"/>
            <a:ext cx="3494314" cy="365125"/>
          </a:xfrm>
        </p:spPr>
        <p:txBody>
          <a:bodyPr/>
          <a:lstStyle/>
          <a:p>
            <a:fld id="{D291CE83-67BA-4B15-B48A-7DC5C0636664}" type="datetime1">
              <a:rPr lang="en-US" smtClean="0"/>
              <a:t>10/23/2025</a:t>
            </a:fld>
            <a:endParaRPr lang="en-US" dirty="0"/>
          </a:p>
        </p:txBody>
      </p:sp>
      <p:sp>
        <p:nvSpPr>
          <p:cNvPr id="7" name="Footer Placeholder 6">
            <a:extLst>
              <a:ext uri="{FF2B5EF4-FFF2-40B4-BE49-F238E27FC236}">
                <a16:creationId xmlns:a16="http://schemas.microsoft.com/office/drawing/2014/main" id="{04FA8B22-3C74-0DF4-C4FE-B5F3DD109F7E}"/>
              </a:ext>
            </a:extLst>
          </p:cNvPr>
          <p:cNvSpPr>
            <a:spLocks noGrp="1"/>
          </p:cNvSpPr>
          <p:nvPr>
            <p:ph type="ftr" sz="quarter" idx="11"/>
          </p:nvPr>
        </p:nvSpPr>
        <p:spPr>
          <a:xfrm>
            <a:off x="8847493" y="85237"/>
            <a:ext cx="2805405" cy="365125"/>
          </a:xfrm>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0CEEDE28-9EB0-1179-9BB8-354B44AFCA1F}"/>
              </a:ext>
            </a:extLst>
          </p:cNvPr>
          <p:cNvSpPr>
            <a:spLocks noGrp="1"/>
          </p:cNvSpPr>
          <p:nvPr>
            <p:ph type="sldNum" sz="quarter" idx="12"/>
          </p:nvPr>
        </p:nvSpPr>
        <p:spPr>
          <a:xfrm>
            <a:off x="11681926" y="85237"/>
            <a:ext cx="379443" cy="365125"/>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8992682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914400" cy="365125"/>
          </a:xfrm>
          <a:prstGeom prst="rect">
            <a:avLst/>
          </a:prstGeom>
        </p:spPr>
        <p:txBody>
          <a:bodyPr vert="horz" lIns="91440" tIns="45720" rIns="91440" bIns="45720" rtlCol="0" anchor="ctr"/>
          <a:lstStyle>
            <a:lvl1pPr algn="l" rtl="0">
              <a:defRPr sz="900">
                <a:solidFill>
                  <a:schemeClr val="tx1"/>
                </a:solidFill>
                <a:latin typeface="+mn-lt"/>
              </a:defRPr>
            </a:lvl1pPr>
          </a:lstStyle>
          <a:p>
            <a:fld id="{D291CE83-67BA-4B15-B48A-7DC5C0636664}" type="datetime1">
              <a:rPr lang="en-US" smtClean="0"/>
              <a:pPr/>
              <a:t>10/23/2025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47493" y="6453002"/>
            <a:ext cx="2805405" cy="365125"/>
          </a:xfrm>
          <a:prstGeom prst="rect">
            <a:avLst/>
          </a:prstGeom>
        </p:spPr>
        <p:txBody>
          <a:bodyPr vert="horz" lIns="91440" tIns="45720" rIns="91440" bIns="45720" rtlCol="0" anchor="ctr"/>
          <a:lstStyle>
            <a:lvl1pPr algn="r" rtl="0">
              <a:defRPr sz="900">
                <a:solidFill>
                  <a:schemeClr val="tx1"/>
                </a:solidFill>
                <a:latin typeface="+mn-lt"/>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81926" y="6453002"/>
            <a:ext cx="379443" cy="365125"/>
          </a:xfrm>
          <a:prstGeom prst="rect">
            <a:avLst/>
          </a:prstGeom>
        </p:spPr>
        <p:txBody>
          <a:bodyPr vert="horz" lIns="91440" tIns="45720" rIns="91440" bIns="45720" rtlCol="0" anchor="ctr"/>
          <a:lstStyle>
            <a:lvl1pPr algn="r" rtl="0">
              <a:defRPr sz="900">
                <a:solidFill>
                  <a:schemeClr val="tx1"/>
                </a:solidFill>
                <a:latin typeface="+mn-l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306002012"/>
      </p:ext>
    </p:extLst>
  </p:cSld>
  <p:clrMap bg1="lt1" tx1="dk1" bg2="lt2" tx2="dk2" accent1="accent1" accent2="accent2" accent3="accent3" accent4="accent4" accent5="accent5" accent6="accent6" hlink="hlink" folHlink="folHlink"/>
  <p:sldLayoutIdLst>
    <p:sldLayoutId id="2147483789" r:id="rId1"/>
    <p:sldLayoutId id="2147483795" r:id="rId2"/>
    <p:sldLayoutId id="2147483858" r:id="rId3"/>
    <p:sldLayoutId id="2147483790" r:id="rId4"/>
    <p:sldLayoutId id="2147483788" r:id="rId5"/>
    <p:sldLayoutId id="2147483785" r:id="rId6"/>
    <p:sldLayoutId id="2147483786" r:id="rId7"/>
    <p:sldLayoutId id="2147483787" r:id="rId8"/>
    <p:sldLayoutId id="2147483791" r:id="rId9"/>
    <p:sldLayoutId id="2147483792" r:id="rId10"/>
    <p:sldLayoutId id="2147483850" r:id="rId11"/>
    <p:sldLayoutId id="2147483857" r:id="rId12"/>
    <p:sldLayoutId id="2147483796" r:id="rId13"/>
    <p:sldLayoutId id="2147483797" r:id="rId14"/>
    <p:sldLayoutId id="2147483798" r:id="rId15"/>
    <p:sldLayoutId id="2147483799" r:id="rId16"/>
    <p:sldLayoutId id="2147483810" r:id="rId17"/>
    <p:sldLayoutId id="2147483811" r:id="rId18"/>
    <p:sldLayoutId id="2147483812" r:id="rId19"/>
    <p:sldLayoutId id="2147483809" r:id="rId20"/>
    <p:sldLayoutId id="2147483852" r:id="rId21"/>
    <p:sldLayoutId id="2147483805" r:id="rId22"/>
    <p:sldLayoutId id="2147483806" r:id="rId23"/>
    <p:sldLayoutId id="2147483813" r:id="rId24"/>
    <p:sldLayoutId id="2147483814" r:id="rId25"/>
    <p:sldLayoutId id="2147483801" r:id="rId26"/>
    <p:sldLayoutId id="2147483802" r:id="rId27"/>
    <p:sldLayoutId id="2147483815" r:id="rId28"/>
    <p:sldLayoutId id="2147483853" r:id="rId29"/>
    <p:sldLayoutId id="2147483854" r:id="rId30"/>
    <p:sldLayoutId id="2147483803" r:id="rId31"/>
    <p:sldLayoutId id="2147483804" r:id="rId32"/>
    <p:sldLayoutId id="2147483816" r:id="rId33"/>
    <p:sldLayoutId id="2147483817" r:id="rId34"/>
    <p:sldLayoutId id="2147483841" r:id="rId35"/>
    <p:sldLayoutId id="2147483842" r:id="rId36"/>
    <p:sldLayoutId id="2147483843" r:id="rId37"/>
    <p:sldLayoutId id="2147483844" r:id="rId38"/>
    <p:sldLayoutId id="2147483845" r:id="rId39"/>
    <p:sldLayoutId id="2147483818" r:id="rId40"/>
    <p:sldLayoutId id="2147483819" r:id="rId41"/>
    <p:sldLayoutId id="2147483820" r:id="rId42"/>
    <p:sldLayoutId id="2147483821" r:id="rId43"/>
    <p:sldLayoutId id="2147483855" r:id="rId44"/>
    <p:sldLayoutId id="2147483856" r:id="rId45"/>
    <p:sldLayoutId id="2147483822" r:id="rId46"/>
    <p:sldLayoutId id="2147483823" r:id="rId47"/>
    <p:sldLayoutId id="2147483824" r:id="rId48"/>
    <p:sldLayoutId id="2147483825" r:id="rId49"/>
    <p:sldLayoutId id="2147483826" r:id="rId50"/>
    <p:sldLayoutId id="2147483827" r:id="rId51"/>
    <p:sldLayoutId id="2147483828" r:id="rId52"/>
    <p:sldLayoutId id="2147483829" r:id="rId53"/>
    <p:sldLayoutId id="2147483830" r:id="rId54"/>
    <p:sldLayoutId id="2147483831" r:id="rId55"/>
    <p:sldLayoutId id="2147483832" r:id="rId56"/>
  </p:sldLayoutIdLst>
  <p:hf sldNum="0" hdr="0" ftr="0" dt="0"/>
  <p:txStyles>
    <p:titleStyle>
      <a:lvl1pPr algn="l" defTabSz="914400" rtl="0" eaLnBrk="1" latinLnBrk="0" hangingPunct="1">
        <a:lnSpc>
          <a:spcPct val="100000"/>
        </a:lnSpc>
        <a:spcBef>
          <a:spcPct val="0"/>
        </a:spcBef>
        <a:buNone/>
        <a:defRPr sz="4000" b="1" i="0"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iomedical engineering robot in a lab">
            <a:extLst>
              <a:ext uri="{FF2B5EF4-FFF2-40B4-BE49-F238E27FC236}">
                <a16:creationId xmlns:a16="http://schemas.microsoft.com/office/drawing/2014/main" id="{905D2008-B445-4609-B7BE-D1A6C8302E08}"/>
              </a:ext>
            </a:extLst>
          </p:cNvPr>
          <p:cNvPicPr>
            <a:picLocks noChangeAspect="1"/>
          </p:cNvPicPr>
          <p:nvPr/>
        </p:nvPicPr>
        <p:blipFill>
          <a:blip r:embed="rId3"/>
          <a:srcRect t="23737" b="14990"/>
          <a:stretch>
            <a:fillRect/>
          </a:stretch>
        </p:blipFill>
        <p:spPr>
          <a:xfrm>
            <a:off x="20" y="10"/>
            <a:ext cx="12191979" cy="4986415"/>
          </a:xfrm>
          <a:prstGeom prst="rect">
            <a:avLst/>
          </a:prstGeom>
          <a:noFill/>
        </p:spPr>
      </p:pic>
      <p:sp>
        <p:nvSpPr>
          <p:cNvPr id="2" name="Title 1">
            <a:extLst>
              <a:ext uri="{FF2B5EF4-FFF2-40B4-BE49-F238E27FC236}">
                <a16:creationId xmlns:a16="http://schemas.microsoft.com/office/drawing/2014/main" id="{1357BE9F-1EB3-E7D6-8FA9-75E162AFC932}"/>
              </a:ext>
            </a:extLst>
          </p:cNvPr>
          <p:cNvSpPr>
            <a:spLocks noGrp="1"/>
          </p:cNvSpPr>
          <p:nvPr>
            <p:ph type="title"/>
          </p:nvPr>
        </p:nvSpPr>
        <p:spPr>
          <a:xfrm>
            <a:off x="365760" y="4578236"/>
            <a:ext cx="11826220" cy="1005840"/>
          </a:xfrm>
        </p:spPr>
        <p:txBody>
          <a:bodyPr anchor="t">
            <a:normAutofit/>
          </a:bodyPr>
          <a:lstStyle/>
          <a:p>
            <a:pPr>
              <a:lnSpc>
                <a:spcPct val="90000"/>
              </a:lnSpc>
            </a:pPr>
            <a:r>
              <a:rPr lang="en-US" sz="2800" dirty="0">
                <a:latin typeface="Aptos" panose="020B0004020202020204" pitchFamily="34" charset="0"/>
              </a:rPr>
              <a:t>Ansible ROI: REASON TO USE AND ROI Studies</a:t>
            </a:r>
          </a:p>
        </p:txBody>
      </p:sp>
      <p:sp>
        <p:nvSpPr>
          <p:cNvPr id="3" name="Subtitle 2">
            <a:extLst>
              <a:ext uri="{FF2B5EF4-FFF2-40B4-BE49-F238E27FC236}">
                <a16:creationId xmlns:a16="http://schemas.microsoft.com/office/drawing/2014/main" id="{06F9C59F-1FB3-C603-977B-81D8F60B23A7}"/>
              </a:ext>
            </a:extLst>
          </p:cNvPr>
          <p:cNvSpPr>
            <a:spLocks noGrp="1"/>
          </p:cNvSpPr>
          <p:nvPr>
            <p:ph type="body" sz="quarter" idx="17"/>
          </p:nvPr>
        </p:nvSpPr>
        <p:spPr>
          <a:xfrm>
            <a:off x="1051560" y="5668963"/>
            <a:ext cx="10775315" cy="479425"/>
          </a:xfrm>
        </p:spPr>
        <p:txBody>
          <a:bodyPr>
            <a:normAutofit fontScale="92500"/>
          </a:bodyPr>
          <a:lstStyle/>
          <a:p>
            <a:r>
              <a:rPr lang="en-US" b="1" dirty="0">
                <a:solidFill>
                  <a:srgbClr val="002060"/>
                </a:solidFill>
                <a:latin typeface="Aptos" panose="020B0004020202020204" pitchFamily="34" charset="0"/>
              </a:rPr>
              <a:t>Demonstrating Reason of Using Ansible and its automation benefits across various industries</a:t>
            </a:r>
          </a:p>
        </p:txBody>
      </p:sp>
      <p:pic>
        <p:nvPicPr>
          <p:cNvPr id="5" name="Picture 4" descr="Download Free ansible Icons - SVG and PNG formats">
            <a:extLst>
              <a:ext uri="{FF2B5EF4-FFF2-40B4-BE49-F238E27FC236}">
                <a16:creationId xmlns:a16="http://schemas.microsoft.com/office/drawing/2014/main" id="{2F390218-BC01-E8E2-4286-56633CD37C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3618" y="0"/>
            <a:ext cx="1568382"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92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B38B3-F5A4-D029-C379-96F324C816C9}"/>
            </a:ext>
          </a:extLst>
        </p:cNvPr>
        <p:cNvGrpSpPr/>
        <p:nvPr/>
      </p:nvGrpSpPr>
      <p:grpSpPr>
        <a:xfrm>
          <a:off x="0" y="0"/>
          <a:ext cx="0" cy="0"/>
          <a:chOff x="0" y="0"/>
          <a:chExt cx="0" cy="0"/>
        </a:xfrm>
      </p:grpSpPr>
      <p:pic>
        <p:nvPicPr>
          <p:cNvPr id="2" name="Picture 1" descr="Download Free ansible Icons - SVG and PNG formats">
            <a:extLst>
              <a:ext uri="{FF2B5EF4-FFF2-40B4-BE49-F238E27FC236}">
                <a16:creationId xmlns:a16="http://schemas.microsoft.com/office/drawing/2014/main" id="{EE5C9B2E-D91A-CAD1-1441-6494C42E6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1071" y="0"/>
            <a:ext cx="1170909" cy="11044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659B979-3E83-1F87-0F66-1136EA1D57C9}"/>
              </a:ext>
            </a:extLst>
          </p:cNvPr>
          <p:cNvPicPr>
            <a:picLocks noChangeAspect="1"/>
          </p:cNvPicPr>
          <p:nvPr/>
        </p:nvPicPr>
        <p:blipFill>
          <a:blip r:embed="rId4"/>
          <a:stretch>
            <a:fillRect/>
          </a:stretch>
        </p:blipFill>
        <p:spPr>
          <a:xfrm>
            <a:off x="201168" y="1478818"/>
            <a:ext cx="5586984" cy="3900363"/>
          </a:xfrm>
          <a:prstGeom prst="rect">
            <a:avLst/>
          </a:prstGeom>
          <a:ln>
            <a:solidFill>
              <a:schemeClr val="accent6">
                <a:lumMod val="50000"/>
              </a:schemeClr>
            </a:solidFill>
          </a:ln>
        </p:spPr>
      </p:pic>
      <p:sp>
        <p:nvSpPr>
          <p:cNvPr id="15" name="TextBox 14">
            <a:extLst>
              <a:ext uri="{FF2B5EF4-FFF2-40B4-BE49-F238E27FC236}">
                <a16:creationId xmlns:a16="http://schemas.microsoft.com/office/drawing/2014/main" id="{490D4283-E8BB-77ED-AE6B-94C7209B6BCA}"/>
              </a:ext>
            </a:extLst>
          </p:cNvPr>
          <p:cNvSpPr txBox="1"/>
          <p:nvPr/>
        </p:nvSpPr>
        <p:spPr>
          <a:xfrm>
            <a:off x="201168" y="337605"/>
            <a:ext cx="6094476" cy="923330"/>
          </a:xfrm>
          <a:prstGeom prst="rect">
            <a:avLst/>
          </a:prstGeom>
          <a:noFill/>
        </p:spPr>
        <p:txBody>
          <a:bodyPr wrap="square">
            <a:spAutoFit/>
          </a:bodyPr>
          <a:lstStyle/>
          <a:p>
            <a:r>
              <a:rPr lang="en-IN" b="1" dirty="0">
                <a:latin typeface="Aptos" panose="020B0004020202020204" pitchFamily="34" charset="0"/>
              </a:rPr>
              <a:t>Provisioning Time Comparison</a:t>
            </a:r>
          </a:p>
          <a:p>
            <a:r>
              <a:rPr lang="en-US" dirty="0">
                <a:latin typeface="Aptos" panose="020B0004020202020204" pitchFamily="34" charset="0"/>
              </a:rPr>
              <a:t>Shows how automation drastically reduces time across industries.</a:t>
            </a:r>
            <a:endParaRPr lang="en-IN" dirty="0">
              <a:latin typeface="Aptos" panose="020B0004020202020204" pitchFamily="34" charset="0"/>
            </a:endParaRPr>
          </a:p>
        </p:txBody>
      </p:sp>
      <p:pic>
        <p:nvPicPr>
          <p:cNvPr id="19" name="Picture 18">
            <a:extLst>
              <a:ext uri="{FF2B5EF4-FFF2-40B4-BE49-F238E27FC236}">
                <a16:creationId xmlns:a16="http://schemas.microsoft.com/office/drawing/2014/main" id="{C0E1151E-26EB-81E7-85F1-2355962E4C5B}"/>
              </a:ext>
            </a:extLst>
          </p:cNvPr>
          <p:cNvPicPr>
            <a:picLocks noChangeAspect="1"/>
          </p:cNvPicPr>
          <p:nvPr/>
        </p:nvPicPr>
        <p:blipFill>
          <a:blip r:embed="rId5"/>
          <a:stretch>
            <a:fillRect/>
          </a:stretch>
        </p:blipFill>
        <p:spPr>
          <a:xfrm>
            <a:off x="5885688" y="2783902"/>
            <a:ext cx="6306292" cy="3900362"/>
          </a:xfrm>
          <a:prstGeom prst="rect">
            <a:avLst/>
          </a:prstGeom>
          <a:ln>
            <a:solidFill>
              <a:schemeClr val="accent6">
                <a:lumMod val="50000"/>
              </a:schemeClr>
            </a:solidFill>
          </a:ln>
        </p:spPr>
      </p:pic>
      <p:sp>
        <p:nvSpPr>
          <p:cNvPr id="21" name="TextBox 20">
            <a:extLst>
              <a:ext uri="{FF2B5EF4-FFF2-40B4-BE49-F238E27FC236}">
                <a16:creationId xmlns:a16="http://schemas.microsoft.com/office/drawing/2014/main" id="{5E114FD8-EF29-937C-2399-2D9943491C51}"/>
              </a:ext>
            </a:extLst>
          </p:cNvPr>
          <p:cNvSpPr txBox="1"/>
          <p:nvPr/>
        </p:nvSpPr>
        <p:spPr>
          <a:xfrm>
            <a:off x="5987024" y="1981061"/>
            <a:ext cx="6103620" cy="646331"/>
          </a:xfrm>
          <a:prstGeom prst="rect">
            <a:avLst/>
          </a:prstGeom>
          <a:noFill/>
        </p:spPr>
        <p:txBody>
          <a:bodyPr wrap="square">
            <a:spAutoFit/>
          </a:bodyPr>
          <a:lstStyle/>
          <a:p>
            <a:pPr>
              <a:buNone/>
            </a:pPr>
            <a:r>
              <a:rPr lang="en-US" b="1" dirty="0">
                <a:latin typeface="Aptos" panose="020B0004020202020204" pitchFamily="34" charset="0"/>
              </a:rPr>
              <a:t>Annual Cost Savings Distribution</a:t>
            </a:r>
          </a:p>
          <a:p>
            <a:pPr>
              <a:buNone/>
            </a:pPr>
            <a:r>
              <a:rPr lang="en-US" dirty="0">
                <a:latin typeface="Aptos" panose="020B0004020202020204" pitchFamily="34" charset="0"/>
              </a:rPr>
              <a:t>Highlights ROI by industry.</a:t>
            </a:r>
          </a:p>
        </p:txBody>
      </p:sp>
    </p:spTree>
    <p:extLst>
      <p:ext uri="{BB962C8B-B14F-4D97-AF65-F5344CB8AC3E}">
        <p14:creationId xmlns:p14="http://schemas.microsoft.com/office/powerpoint/2010/main" val="2578008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320040"/>
            <a:ext cx="11060134" cy="731520"/>
          </a:xfrm>
        </p:spPr>
        <p:txBody>
          <a:bodyPr>
            <a:normAutofit fontScale="90000"/>
          </a:bodyPr>
          <a:lstStyle/>
          <a:p>
            <a:r>
              <a:rPr dirty="0">
                <a:latin typeface="Aptos" panose="020B0004020202020204" pitchFamily="34" charset="0"/>
              </a:rPr>
              <a:t>Executive Summary</a:t>
            </a:r>
            <a:br>
              <a:rPr lang="en-US" dirty="0">
                <a:latin typeface="Aptos" panose="020B0004020202020204" pitchFamily="34" charset="0"/>
              </a:rPr>
            </a:br>
            <a:r>
              <a:rPr dirty="0">
                <a:latin typeface="Aptos" panose="020B0004020202020204" pitchFamily="34" charset="0"/>
              </a:rPr>
              <a:t>Why Ansible Delivers ROI</a:t>
            </a:r>
          </a:p>
        </p:txBody>
      </p:sp>
      <p:sp>
        <p:nvSpPr>
          <p:cNvPr id="3" name="Content Placeholder 2"/>
          <p:cNvSpPr>
            <a:spLocks noGrp="1"/>
          </p:cNvSpPr>
          <p:nvPr>
            <p:ph idx="1"/>
          </p:nvPr>
        </p:nvSpPr>
        <p:spPr>
          <a:xfrm>
            <a:off x="841248" y="1792224"/>
            <a:ext cx="11064240" cy="4681728"/>
          </a:xfrm>
        </p:spPr>
        <p:txBody>
          <a:bodyPr>
            <a:normAutofit fontScale="85000" lnSpcReduction="20000"/>
          </a:bodyPr>
          <a:lstStyle/>
          <a:p>
            <a:endParaRPr dirty="0">
              <a:latin typeface="Aptos" panose="020B0004020202020204" pitchFamily="34" charset="0"/>
            </a:endParaRPr>
          </a:p>
          <a:p>
            <a:pPr algn="l">
              <a:defRPr sz="1800" b="1">
                <a:solidFill>
                  <a:srgbClr val="00467F"/>
                </a:solidFill>
                <a:latin typeface="Calibri"/>
              </a:defRPr>
            </a:pPr>
            <a:r>
              <a:rPr dirty="0">
                <a:solidFill>
                  <a:schemeClr val="accent4">
                    <a:lumMod val="50000"/>
                  </a:schemeClr>
                </a:solidFill>
                <a:latin typeface="Aptos" panose="020B0004020202020204" pitchFamily="34" charset="0"/>
              </a:rPr>
              <a:t>Key Drivers:</a:t>
            </a:r>
            <a:endParaRPr lang="en-US" dirty="0">
              <a:solidFill>
                <a:schemeClr val="accent4">
                  <a:lumMod val="50000"/>
                </a:schemeClr>
              </a:solidFill>
              <a:latin typeface="Aptos" panose="020B0004020202020204" pitchFamily="34" charset="0"/>
            </a:endParaRPr>
          </a:p>
          <a:p>
            <a:pPr lvl="1">
              <a:defRPr sz="1800" b="1">
                <a:solidFill>
                  <a:srgbClr val="00467F"/>
                </a:solidFill>
                <a:latin typeface="Calibri"/>
              </a:defRPr>
            </a:pPr>
            <a:r>
              <a:rPr dirty="0">
                <a:latin typeface="Aptos" panose="020B0004020202020204" pitchFamily="34" charset="0"/>
              </a:rPr>
              <a:t>Agentless, Open Source, Fast Implementation</a:t>
            </a:r>
            <a:endParaRPr lang="en-US" dirty="0">
              <a:latin typeface="Aptos" panose="020B0004020202020204" pitchFamily="34" charset="0"/>
            </a:endParaRPr>
          </a:p>
          <a:p>
            <a:pPr lvl="1">
              <a:defRPr sz="1800" b="1">
                <a:solidFill>
                  <a:srgbClr val="00467F"/>
                </a:solidFill>
                <a:latin typeface="Calibri"/>
              </a:defRPr>
            </a:pPr>
            <a:r>
              <a:rPr dirty="0">
                <a:latin typeface="Aptos" panose="020B0004020202020204" pitchFamily="34" charset="0"/>
              </a:rPr>
              <a:t>Reduced Errors, Scalable Automation, Easy Maintenance</a:t>
            </a:r>
          </a:p>
          <a:p>
            <a:pPr algn="l">
              <a:defRPr sz="1800" b="1">
                <a:solidFill>
                  <a:srgbClr val="00467F"/>
                </a:solidFill>
                <a:latin typeface="Calibri"/>
              </a:defRPr>
            </a:pPr>
            <a:r>
              <a:rPr dirty="0">
                <a:solidFill>
                  <a:schemeClr val="accent4">
                    <a:lumMod val="50000"/>
                  </a:schemeClr>
                </a:solidFill>
                <a:latin typeface="Aptos" panose="020B0004020202020204" pitchFamily="34" charset="0"/>
              </a:rPr>
              <a:t>Industry Impacts:</a:t>
            </a:r>
            <a:endParaRPr lang="en-US" dirty="0">
              <a:solidFill>
                <a:schemeClr val="accent4">
                  <a:lumMod val="50000"/>
                </a:schemeClr>
              </a:solidFill>
              <a:latin typeface="Aptos" panose="020B0004020202020204" pitchFamily="34" charset="0"/>
            </a:endParaRPr>
          </a:p>
          <a:p>
            <a:pPr lvl="1">
              <a:defRPr sz="1800" b="1">
                <a:solidFill>
                  <a:srgbClr val="00467F"/>
                </a:solidFill>
                <a:latin typeface="Calibri"/>
              </a:defRPr>
            </a:pPr>
            <a:r>
              <a:rPr dirty="0">
                <a:solidFill>
                  <a:srgbClr val="C00000"/>
                </a:solidFill>
                <a:latin typeface="Aptos" panose="020B0004020202020204" pitchFamily="34" charset="0"/>
              </a:rPr>
              <a:t>Finance</a:t>
            </a:r>
            <a:r>
              <a:rPr dirty="0">
                <a:latin typeface="Aptos" panose="020B0004020202020204" pitchFamily="34" charset="0"/>
              </a:rPr>
              <a:t>: 200+ hours saved/month, $50K annual savings</a:t>
            </a:r>
            <a:endParaRPr lang="en-US" dirty="0">
              <a:latin typeface="Aptos" panose="020B0004020202020204" pitchFamily="34" charset="0"/>
            </a:endParaRPr>
          </a:p>
          <a:p>
            <a:pPr lvl="1">
              <a:defRPr sz="1800" b="1">
                <a:solidFill>
                  <a:srgbClr val="00467F"/>
                </a:solidFill>
                <a:latin typeface="Calibri"/>
              </a:defRPr>
            </a:pPr>
            <a:r>
              <a:rPr dirty="0">
                <a:solidFill>
                  <a:srgbClr val="C00000"/>
                </a:solidFill>
                <a:latin typeface="Aptos" panose="020B0004020202020204" pitchFamily="34" charset="0"/>
              </a:rPr>
              <a:t>Healthcare:</a:t>
            </a:r>
            <a:r>
              <a:rPr dirty="0">
                <a:latin typeface="Aptos" panose="020B0004020202020204" pitchFamily="34" charset="0"/>
              </a:rPr>
              <a:t> Patch cycle cut from 3 days to 4 hours, $80K saved</a:t>
            </a:r>
            <a:endParaRPr lang="en-US" dirty="0">
              <a:latin typeface="Aptos" panose="020B0004020202020204" pitchFamily="34" charset="0"/>
            </a:endParaRPr>
          </a:p>
          <a:p>
            <a:pPr lvl="1">
              <a:defRPr sz="1800" b="1">
                <a:solidFill>
                  <a:srgbClr val="00467F"/>
                </a:solidFill>
                <a:latin typeface="Calibri"/>
              </a:defRPr>
            </a:pPr>
            <a:r>
              <a:rPr dirty="0">
                <a:solidFill>
                  <a:srgbClr val="C00000"/>
                </a:solidFill>
                <a:latin typeface="Aptos" panose="020B0004020202020204" pitchFamily="34" charset="0"/>
              </a:rPr>
              <a:t>Telecom:</a:t>
            </a:r>
            <a:r>
              <a:rPr dirty="0">
                <a:latin typeface="Aptos" panose="020B0004020202020204" pitchFamily="34" charset="0"/>
              </a:rPr>
              <a:t> 70% MTTR reduction, $100K saved</a:t>
            </a:r>
          </a:p>
          <a:p>
            <a:pPr algn="l">
              <a:defRPr sz="1800" b="1">
                <a:solidFill>
                  <a:srgbClr val="00467F"/>
                </a:solidFill>
                <a:latin typeface="Calibri"/>
              </a:defRPr>
            </a:pPr>
            <a:r>
              <a:rPr dirty="0">
                <a:solidFill>
                  <a:schemeClr val="accent4">
                    <a:lumMod val="50000"/>
                  </a:schemeClr>
                </a:solidFill>
                <a:latin typeface="Aptos" panose="020B0004020202020204" pitchFamily="34" charset="0"/>
              </a:rPr>
              <a:t>Overall ROI:</a:t>
            </a:r>
            <a:endParaRPr lang="en-US" dirty="0">
              <a:solidFill>
                <a:schemeClr val="accent4">
                  <a:lumMod val="50000"/>
                </a:schemeClr>
              </a:solidFill>
              <a:latin typeface="Aptos" panose="020B0004020202020204" pitchFamily="34" charset="0"/>
            </a:endParaRPr>
          </a:p>
          <a:p>
            <a:pPr lvl="1">
              <a:defRPr sz="1800" b="1">
                <a:solidFill>
                  <a:srgbClr val="00467F"/>
                </a:solidFill>
                <a:latin typeface="Calibri"/>
              </a:defRPr>
            </a:pPr>
            <a:r>
              <a:rPr lang="en-US" sz="1800" b="1" dirty="0">
                <a:solidFill>
                  <a:srgbClr val="002060"/>
                </a:solidFill>
                <a:latin typeface="Aptos" panose="020B0004020202020204" pitchFamily="34" charset="0"/>
              </a:rPr>
              <a:t>667% ROI over 5 years using Ansible Automation Platform</a:t>
            </a:r>
          </a:p>
          <a:p>
            <a:pPr lvl="1">
              <a:defRPr sz="1800" b="1">
                <a:solidFill>
                  <a:srgbClr val="00467F"/>
                </a:solidFill>
                <a:latin typeface="Calibri"/>
              </a:defRPr>
            </a:pPr>
            <a:r>
              <a:rPr lang="en-US" sz="1800" b="1" dirty="0">
                <a:solidFill>
                  <a:srgbClr val="002060"/>
                </a:solidFill>
                <a:latin typeface="Aptos" panose="020B0004020202020204" pitchFamily="34" charset="0"/>
              </a:rPr>
              <a:t>Break-even point in just 10 months</a:t>
            </a:r>
          </a:p>
          <a:p>
            <a:pPr lvl="1">
              <a:defRPr sz="1800" b="1">
                <a:solidFill>
                  <a:srgbClr val="00467F"/>
                </a:solidFill>
                <a:latin typeface="Calibri"/>
              </a:defRPr>
            </a:pPr>
            <a:r>
              <a:rPr lang="en-US" sz="1800" b="1" dirty="0">
                <a:solidFill>
                  <a:srgbClr val="002060"/>
                </a:solidFill>
                <a:latin typeface="Aptos" panose="020B0004020202020204" pitchFamily="34" charset="0"/>
              </a:rPr>
              <a:t>30% more efficient IT infrastructure management</a:t>
            </a:r>
          </a:p>
          <a:p>
            <a:pPr lvl="1">
              <a:defRPr sz="1800" b="1">
                <a:solidFill>
                  <a:srgbClr val="00467F"/>
                </a:solidFill>
                <a:latin typeface="Calibri"/>
              </a:defRPr>
            </a:pPr>
            <a:r>
              <a:rPr lang="en-US" sz="1800" b="1" dirty="0">
                <a:solidFill>
                  <a:srgbClr val="002060"/>
                </a:solidFill>
                <a:latin typeface="Aptos" panose="020B0004020202020204" pitchFamily="34" charset="0"/>
              </a:rPr>
              <a:t>75% faster deployment of storage resources</a:t>
            </a:r>
          </a:p>
          <a:p>
            <a:pPr lvl="1">
              <a:defRPr sz="1800" b="1">
                <a:solidFill>
                  <a:srgbClr val="00467F"/>
                </a:solidFill>
                <a:latin typeface="Calibri"/>
              </a:defRPr>
            </a:pPr>
            <a:r>
              <a:rPr lang="en-US" sz="1800" b="1" dirty="0">
                <a:solidFill>
                  <a:srgbClr val="002060"/>
                </a:solidFill>
                <a:latin typeface="Aptos" panose="020B0004020202020204" pitchFamily="34" charset="0"/>
              </a:rPr>
              <a:t>25% boost in developer productivity</a:t>
            </a:r>
          </a:p>
          <a:p>
            <a:pPr lvl="1">
              <a:defRPr sz="1800" b="1">
                <a:solidFill>
                  <a:srgbClr val="00467F"/>
                </a:solidFill>
                <a:latin typeface="Calibri"/>
              </a:defRPr>
            </a:pPr>
            <a:r>
              <a:rPr lang="en-US" sz="1800" b="1" dirty="0">
                <a:solidFill>
                  <a:srgbClr val="002060"/>
                </a:solidFill>
                <a:latin typeface="Aptos" panose="020B0004020202020204" pitchFamily="34" charset="0"/>
              </a:rPr>
              <a:t>58% reduction in unplanned outages</a:t>
            </a:r>
          </a:p>
          <a:p>
            <a:pPr lvl="1">
              <a:defRPr sz="1800" b="1">
                <a:solidFill>
                  <a:srgbClr val="00467F"/>
                </a:solidFill>
                <a:latin typeface="Calibri"/>
              </a:defRPr>
            </a:pPr>
            <a:r>
              <a:rPr lang="en-US" sz="1800" b="1" dirty="0">
                <a:solidFill>
                  <a:srgbClr val="002060"/>
                </a:solidFill>
                <a:latin typeface="Aptos" panose="020B0004020202020204" pitchFamily="34" charset="0"/>
              </a:rPr>
              <a:t>44% faster resolution of outages</a:t>
            </a:r>
          </a:p>
          <a:p>
            <a:pPr lvl="1">
              <a:defRPr sz="1800" b="1">
                <a:solidFill>
                  <a:srgbClr val="00467F"/>
                </a:solidFill>
                <a:latin typeface="Calibri"/>
              </a:defRPr>
            </a:pPr>
            <a:r>
              <a:rPr lang="en-US" sz="1800" b="1" dirty="0">
                <a:solidFill>
                  <a:srgbClr val="002060"/>
                </a:solidFill>
                <a:latin typeface="Aptos" panose="020B0004020202020204" pitchFamily="34" charset="0"/>
              </a:rPr>
              <a:t>76% fewer hours lost per user due to downtime</a:t>
            </a:r>
          </a:p>
          <a:p>
            <a:pPr algn="l">
              <a:defRPr sz="1800">
                <a:latin typeface="Calibri"/>
              </a:defRPr>
            </a:pPr>
            <a:endParaRPr dirty="0">
              <a:latin typeface="Aptos" panose="020B0004020202020204" pitchFamily="34" charset="0"/>
            </a:endParaRPr>
          </a:p>
        </p:txBody>
      </p:sp>
      <p:pic>
        <p:nvPicPr>
          <p:cNvPr id="4" name="Picture 3" descr="Download Free ansible Icons - SVG and PNG formats">
            <a:extLst>
              <a:ext uri="{FF2B5EF4-FFF2-40B4-BE49-F238E27FC236}">
                <a16:creationId xmlns:a16="http://schemas.microsoft.com/office/drawing/2014/main" id="{30D80ECC-A3DE-EF06-4BBE-DD2D7E803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4640" y="0"/>
            <a:ext cx="1314559" cy="14793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73D03-1262-5651-1F79-2616F45283C5}"/>
              </a:ext>
            </a:extLst>
          </p:cNvPr>
          <p:cNvSpPr>
            <a:spLocks noGrp="1"/>
          </p:cNvSpPr>
          <p:nvPr>
            <p:ph type="title"/>
          </p:nvPr>
        </p:nvSpPr>
        <p:spPr>
          <a:xfrm>
            <a:off x="6239687" y="685800"/>
            <a:ext cx="4572001" cy="895139"/>
          </a:xfrm>
          <a:solidFill>
            <a:schemeClr val="tx1"/>
          </a:solidFill>
        </p:spPr>
        <p:txBody>
          <a:bodyPr anchor="b">
            <a:normAutofit/>
          </a:bodyPr>
          <a:lstStyle/>
          <a:p>
            <a:r>
              <a:rPr lang="en-US" b="1" dirty="0">
                <a:latin typeface="Aptos" panose="020B0004020202020204" pitchFamily="34" charset="0"/>
              </a:rPr>
              <a:t>What’s Next?</a:t>
            </a:r>
          </a:p>
        </p:txBody>
      </p:sp>
      <p:pic>
        <p:nvPicPr>
          <p:cNvPr id="5" name="Content Placeholder 4" descr="Conceptual image representing mosaic media interface and the digital software. A wall of screens curves away from view, shimmering with an assortment of random graphics, animations and simple icon images.">
            <a:extLst>
              <a:ext uri="{FF2B5EF4-FFF2-40B4-BE49-F238E27FC236}">
                <a16:creationId xmlns:a16="http://schemas.microsoft.com/office/drawing/2014/main" id="{E2D89149-DBC5-444D-9ED8-5C9A5454BC40}"/>
              </a:ext>
            </a:extLst>
          </p:cNvPr>
          <p:cNvPicPr>
            <a:picLocks noGrp="1" noChangeAspect="1"/>
          </p:cNvPicPr>
          <p:nvPr>
            <p:ph type="pic" sz="quarter" idx="18"/>
          </p:nvPr>
        </p:nvPicPr>
        <p:blipFill>
          <a:blip r:embed="rId3"/>
          <a:srcRect l="15830" r="14604" b="-1"/>
          <a:stretch>
            <a:fillRect/>
          </a:stretch>
        </p:blipFill>
        <p:spPr>
          <a:xfrm>
            <a:off x="271445" y="274320"/>
            <a:ext cx="5852160" cy="6309360"/>
          </a:xfrm>
          <a:prstGeom prst="rect">
            <a:avLst/>
          </a:prstGeom>
          <a:noFill/>
        </p:spPr>
      </p:pic>
      <p:sp>
        <p:nvSpPr>
          <p:cNvPr id="4" name="Content Placeholder 3">
            <a:extLst>
              <a:ext uri="{FF2B5EF4-FFF2-40B4-BE49-F238E27FC236}">
                <a16:creationId xmlns:a16="http://schemas.microsoft.com/office/drawing/2014/main" id="{A24A3581-0647-2381-7431-8ABE0BB639E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10400" y="2133607"/>
            <a:ext cx="4572001" cy="2292090"/>
          </a:xfrm>
        </p:spPr>
        <p:txBody>
          <a:bodyPr>
            <a:noAutofit/>
          </a:bodyPr>
          <a:lstStyle/>
          <a:p>
            <a:pPr marL="0" indent="0">
              <a:spcBef>
                <a:spcPts val="2500"/>
              </a:spcBef>
              <a:buFont typeface="Arial" panose="020B0604020202020204" pitchFamily="34" charset="0"/>
              <a:buNone/>
            </a:pPr>
            <a:r>
              <a:rPr lang="en-US" sz="1600" b="1" dirty="0">
                <a:solidFill>
                  <a:srgbClr val="002060"/>
                </a:solidFill>
                <a:latin typeface="Aptos" panose="020B0004020202020204" pitchFamily="34" charset="0"/>
              </a:rPr>
              <a:t>Discuss Ansible Architecture and Design using below</a:t>
            </a:r>
          </a:p>
          <a:p>
            <a:pPr marL="285750" indent="-285750">
              <a:spcBef>
                <a:spcPts val="2500"/>
              </a:spcBef>
              <a:buFont typeface="Arial" panose="020B0604020202020204" pitchFamily="34" charset="0"/>
              <a:buChar char="•"/>
            </a:pPr>
            <a:r>
              <a:rPr lang="en-US" sz="1600" dirty="0">
                <a:solidFill>
                  <a:srgbClr val="002060"/>
                </a:solidFill>
                <a:latin typeface="Aptos" panose="020B0004020202020204" pitchFamily="34" charset="0"/>
              </a:rPr>
              <a:t>Ansible Configuration</a:t>
            </a:r>
          </a:p>
          <a:p>
            <a:pPr marL="285750" indent="-285750">
              <a:spcBef>
                <a:spcPts val="2500"/>
              </a:spcBef>
              <a:buFont typeface="Arial" panose="020B0604020202020204" pitchFamily="34" charset="0"/>
              <a:buChar char="•"/>
            </a:pPr>
            <a:r>
              <a:rPr lang="en-US" sz="1600" dirty="0">
                <a:solidFill>
                  <a:srgbClr val="002060"/>
                </a:solidFill>
                <a:latin typeface="Aptos" panose="020B0004020202020204" pitchFamily="34" charset="0"/>
              </a:rPr>
              <a:t>Ansible Inventories</a:t>
            </a:r>
          </a:p>
          <a:p>
            <a:pPr marL="285750" indent="-285750">
              <a:spcBef>
                <a:spcPts val="2500"/>
              </a:spcBef>
              <a:buFont typeface="Arial" panose="020B0604020202020204" pitchFamily="34" charset="0"/>
              <a:buChar char="•"/>
            </a:pPr>
            <a:r>
              <a:rPr lang="en-US" sz="1600" dirty="0">
                <a:solidFill>
                  <a:srgbClr val="002060"/>
                </a:solidFill>
                <a:latin typeface="Aptos" panose="020B0004020202020204" pitchFamily="34" charset="0"/>
              </a:rPr>
              <a:t>Ansible Modules</a:t>
            </a:r>
          </a:p>
        </p:txBody>
      </p:sp>
      <p:pic>
        <p:nvPicPr>
          <p:cNvPr id="3" name="Picture 2" descr="Download Free ansible Icons - SVG and PNG formats">
            <a:extLst>
              <a:ext uri="{FF2B5EF4-FFF2-40B4-BE49-F238E27FC236}">
                <a16:creationId xmlns:a16="http://schemas.microsoft.com/office/drawing/2014/main" id="{A1E65CFB-CEE0-0B51-82DD-6133A7D7B0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5084" y="101610"/>
            <a:ext cx="1314559"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015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2870A-AC0E-2B79-AEEF-6A49A29CF08C}"/>
            </a:ext>
          </a:extLst>
        </p:cNvPr>
        <p:cNvGrpSpPr/>
        <p:nvPr/>
      </p:nvGrpSpPr>
      <p:grpSpPr>
        <a:xfrm>
          <a:off x="0" y="0"/>
          <a:ext cx="0" cy="0"/>
          <a:chOff x="0" y="0"/>
          <a:chExt cx="0" cy="0"/>
        </a:xfrm>
      </p:grpSpPr>
      <p:pic>
        <p:nvPicPr>
          <p:cNvPr id="3" name="Picture 2" descr="Download Free ansible Icons - SVG and PNG formats">
            <a:extLst>
              <a:ext uri="{FF2B5EF4-FFF2-40B4-BE49-F238E27FC236}">
                <a16:creationId xmlns:a16="http://schemas.microsoft.com/office/drawing/2014/main" id="{6977E0D1-9074-A91E-A308-BA2ECC4F6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0522" r="19690"/>
          <a:stretch>
            <a:fillRect/>
          </a:stretch>
        </p:blipFill>
        <p:spPr bwMode="auto">
          <a:xfrm>
            <a:off x="8091733" y="0"/>
            <a:ext cx="4100267" cy="685799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3B97E6-088B-452F-67F6-319AD8873E8A}"/>
              </a:ext>
            </a:extLst>
          </p:cNvPr>
          <p:cNvSpPr>
            <a:spLocks noGrp="1"/>
          </p:cNvSpPr>
          <p:nvPr>
            <p:ph type="title"/>
          </p:nvPr>
        </p:nvSpPr>
        <p:spPr>
          <a:xfrm>
            <a:off x="612647" y="123444"/>
            <a:ext cx="5129785" cy="740664"/>
          </a:xfrm>
        </p:spPr>
        <p:txBody>
          <a:bodyPr vert="horz" lIns="91440" tIns="45720" rIns="91440" bIns="45720" rtlCol="0" anchor="b">
            <a:normAutofit fontScale="90000"/>
          </a:bodyPr>
          <a:lstStyle/>
          <a:p>
            <a:r>
              <a:rPr lang="en-US" b="1" i="0" kern="1200" cap="all" spc="600" baseline="0" dirty="0">
                <a:highlight>
                  <a:srgbClr val="000000"/>
                </a:highlight>
                <a:latin typeface="Aptos" panose="020B0004020202020204" pitchFamily="34" charset="0"/>
              </a:rPr>
              <a:t>Why it matters</a:t>
            </a:r>
          </a:p>
        </p:txBody>
      </p:sp>
      <p:sp>
        <p:nvSpPr>
          <p:cNvPr id="5" name="TextBox 4">
            <a:extLst>
              <a:ext uri="{FF2B5EF4-FFF2-40B4-BE49-F238E27FC236}">
                <a16:creationId xmlns:a16="http://schemas.microsoft.com/office/drawing/2014/main" id="{A010BF39-63E4-E13E-5C11-6BB6CF9CDDEE}"/>
              </a:ext>
            </a:extLst>
          </p:cNvPr>
          <p:cNvSpPr txBox="1"/>
          <p:nvPr/>
        </p:nvSpPr>
        <p:spPr>
          <a:xfrm>
            <a:off x="612647" y="1335678"/>
            <a:ext cx="6858000" cy="4635354"/>
          </a:xfrm>
          <a:prstGeom prst="rect">
            <a:avLst/>
          </a:prstGeom>
        </p:spPr>
        <p:txBody>
          <a:bodyPr vert="horz" lIns="91440" tIns="45720" rIns="91440" bIns="45720" rtlCol="0">
            <a:noAutofit/>
          </a:bodyPr>
          <a:lstStyle/>
          <a:p>
            <a:pPr marL="228600" indent="-228600">
              <a:lnSpc>
                <a:spcPct val="110000"/>
              </a:lnSpc>
              <a:spcBef>
                <a:spcPts val="1000"/>
              </a:spcBef>
              <a:buFont typeface="Arial" panose="020B0604020202020204" pitchFamily="34" charset="0"/>
              <a:buChar char="•"/>
            </a:pPr>
            <a:r>
              <a:rPr lang="en-US" sz="1220" b="1" dirty="0">
                <a:solidFill>
                  <a:srgbClr val="002060"/>
                </a:solidFill>
                <a:latin typeface="Aptos" panose="020B0004020202020204" pitchFamily="34" charset="0"/>
              </a:rPr>
              <a:t>Informed Decision Making:</a:t>
            </a:r>
          </a:p>
          <a:p>
            <a:pPr>
              <a:lnSpc>
                <a:spcPct val="110000"/>
              </a:lnSpc>
              <a:spcBef>
                <a:spcPts val="1000"/>
              </a:spcBef>
            </a:pPr>
            <a:r>
              <a:rPr lang="en-US" sz="1220" b="1" dirty="0">
                <a:solidFill>
                  <a:srgbClr val="002060"/>
                </a:solidFill>
                <a:latin typeface="Aptos" panose="020B0004020202020204" pitchFamily="34" charset="0"/>
              </a:rPr>
              <a:t>	Understanding why Ansible is agentless, open-source, and easy to adopt 	helps IT leaders choose the right automation tool. ROI studies show tangible 	benefits like cost savings and efficiency, making it easier to justify investment to 	stakeholders.</a:t>
            </a:r>
          </a:p>
          <a:p>
            <a:pPr marL="228600" indent="-228600">
              <a:lnSpc>
                <a:spcPct val="110000"/>
              </a:lnSpc>
              <a:spcBef>
                <a:spcPts val="1000"/>
              </a:spcBef>
              <a:buFont typeface="Arial" panose="020B0604020202020204" pitchFamily="34" charset="0"/>
              <a:buChar char="•"/>
            </a:pPr>
            <a:r>
              <a:rPr lang="en-US" sz="1220" b="1" dirty="0">
                <a:solidFill>
                  <a:srgbClr val="002060"/>
                </a:solidFill>
                <a:latin typeface="Aptos" panose="020B0004020202020204" pitchFamily="34" charset="0"/>
              </a:rPr>
              <a:t> Strategic Planning:</a:t>
            </a:r>
          </a:p>
          <a:p>
            <a:pPr marL="0" lvl="1">
              <a:lnSpc>
                <a:spcPct val="110000"/>
              </a:lnSpc>
              <a:spcBef>
                <a:spcPts val="1000"/>
              </a:spcBef>
            </a:pPr>
            <a:r>
              <a:rPr lang="en-US" sz="1220" b="1" dirty="0">
                <a:solidFill>
                  <a:srgbClr val="002060"/>
                </a:solidFill>
                <a:latin typeface="Aptos" panose="020B0004020202020204" pitchFamily="34" charset="0"/>
              </a:rPr>
              <a:t>	Knowing the ROI metrics (e.g., 667% over 5 years, break-even in 10 months) helps 	organizations forecast financial impact. Helps prioritize automation projects that 	deliver the highest returns.</a:t>
            </a:r>
          </a:p>
          <a:p>
            <a:pPr marL="228600" indent="-228600">
              <a:lnSpc>
                <a:spcPct val="110000"/>
              </a:lnSpc>
              <a:spcBef>
                <a:spcPts val="1000"/>
              </a:spcBef>
              <a:buFont typeface="Arial" panose="020B0604020202020204" pitchFamily="34" charset="0"/>
              <a:buChar char="•"/>
            </a:pPr>
            <a:r>
              <a:rPr lang="en-US" sz="1220" b="1" dirty="0">
                <a:solidFill>
                  <a:srgbClr val="002060"/>
                </a:solidFill>
                <a:latin typeface="Aptos" panose="020B0004020202020204" pitchFamily="34" charset="0"/>
              </a:rPr>
              <a:t> Career Growth:</a:t>
            </a:r>
          </a:p>
          <a:p>
            <a:pPr marL="0" lvl="1">
              <a:lnSpc>
                <a:spcPct val="110000"/>
              </a:lnSpc>
              <a:spcBef>
                <a:spcPts val="1000"/>
              </a:spcBef>
            </a:pPr>
            <a:r>
              <a:rPr lang="en-US" sz="1220" b="1" dirty="0">
                <a:solidFill>
                  <a:srgbClr val="002060"/>
                </a:solidFill>
                <a:latin typeface="Aptos" panose="020B0004020202020204" pitchFamily="34" charset="0"/>
              </a:rPr>
              <a:t>	Professionals who can link technical solutions to business outcomes stand 	out. Learning ROI-driven automation makes you valuable for roles in DevOps, IT 	strategy, and cloud operations.</a:t>
            </a:r>
          </a:p>
          <a:p>
            <a:pPr marL="228600" indent="-228600">
              <a:lnSpc>
                <a:spcPct val="110000"/>
              </a:lnSpc>
              <a:spcBef>
                <a:spcPts val="1000"/>
              </a:spcBef>
              <a:buFont typeface="Arial" panose="020B0604020202020204" pitchFamily="34" charset="0"/>
              <a:buChar char="•"/>
            </a:pPr>
            <a:r>
              <a:rPr lang="en-US" sz="1220" b="1" dirty="0">
                <a:solidFill>
                  <a:srgbClr val="002060"/>
                </a:solidFill>
                <a:latin typeface="Aptos" panose="020B0004020202020204" pitchFamily="34" charset="0"/>
              </a:rPr>
              <a:t> Risk Reduction:</a:t>
            </a:r>
          </a:p>
          <a:p>
            <a:pPr marL="0" lvl="1">
              <a:lnSpc>
                <a:spcPct val="110000"/>
              </a:lnSpc>
              <a:spcBef>
                <a:spcPts val="1000"/>
              </a:spcBef>
            </a:pPr>
            <a:r>
              <a:rPr lang="en-US" sz="1220" b="1" dirty="0">
                <a:solidFill>
                  <a:srgbClr val="002060"/>
                </a:solidFill>
                <a:latin typeface="Aptos" panose="020B0004020202020204" pitchFamily="34" charset="0"/>
              </a:rPr>
              <a:t>	ROI case studies highlight reduced downtime, fewer SLA breaches, and improved 	compliance. This knowledge helps teams design resilient, cost-effective systems.</a:t>
            </a:r>
          </a:p>
          <a:p>
            <a:pPr marL="228600" indent="-228600">
              <a:lnSpc>
                <a:spcPct val="110000"/>
              </a:lnSpc>
              <a:spcBef>
                <a:spcPts val="1000"/>
              </a:spcBef>
              <a:buFont typeface="Arial" panose="020B0604020202020204" pitchFamily="34" charset="0"/>
              <a:buChar char="•"/>
            </a:pPr>
            <a:r>
              <a:rPr lang="en-US" sz="1220" b="1" dirty="0">
                <a:solidFill>
                  <a:srgbClr val="002060"/>
                </a:solidFill>
                <a:latin typeface="Aptos" panose="020B0004020202020204" pitchFamily="34" charset="0"/>
              </a:rPr>
              <a:t>Faster Adoption:</a:t>
            </a:r>
          </a:p>
          <a:p>
            <a:pPr marL="0" lvl="1">
              <a:lnSpc>
                <a:spcPct val="110000"/>
              </a:lnSpc>
              <a:spcBef>
                <a:spcPts val="1000"/>
              </a:spcBef>
            </a:pPr>
            <a:r>
              <a:rPr lang="en-US" sz="1220" b="1" dirty="0">
                <a:solidFill>
                  <a:srgbClr val="002060"/>
                </a:solidFill>
                <a:latin typeface="Aptos" panose="020B0004020202020204" pitchFamily="34" charset="0"/>
              </a:rPr>
              <a:t>	Real-world examples and ROI data build confidence among decision-makers and 	teams. Encourages quicker buy-in for automation initiatives.</a:t>
            </a:r>
          </a:p>
        </p:txBody>
      </p:sp>
    </p:spTree>
    <p:extLst>
      <p:ext uri="{BB962C8B-B14F-4D97-AF65-F5344CB8AC3E}">
        <p14:creationId xmlns:p14="http://schemas.microsoft.com/office/powerpoint/2010/main" val="362003252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5BD23-6438-06EA-CD40-81BC5656A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82DEA-11CA-A539-D12F-9932571DE93C}"/>
              </a:ext>
            </a:extLst>
          </p:cNvPr>
          <p:cNvSpPr>
            <a:spLocks noGrp="1"/>
          </p:cNvSpPr>
          <p:nvPr>
            <p:ph type="title"/>
          </p:nvPr>
        </p:nvSpPr>
        <p:spPr>
          <a:xfrm>
            <a:off x="2154936" y="0"/>
            <a:ext cx="8503919" cy="566930"/>
          </a:xfrm>
        </p:spPr>
        <p:txBody>
          <a:bodyPr anchor="t">
            <a:normAutofit fontScale="90000"/>
          </a:bodyPr>
          <a:lstStyle/>
          <a:p>
            <a:r>
              <a:rPr lang="en-US" dirty="0">
                <a:latin typeface="Aptos" panose="020B0004020202020204" pitchFamily="34" charset="0"/>
              </a:rPr>
              <a:t>reason to use Ansible </a:t>
            </a:r>
          </a:p>
        </p:txBody>
      </p:sp>
      <p:sp>
        <p:nvSpPr>
          <p:cNvPr id="7" name="Rectangle 1">
            <a:extLst>
              <a:ext uri="{FF2B5EF4-FFF2-40B4-BE49-F238E27FC236}">
                <a16:creationId xmlns:a16="http://schemas.microsoft.com/office/drawing/2014/main" id="{FAD5BAB8-5448-4A54-F809-3A8FAE4D8990}"/>
              </a:ext>
            </a:extLst>
          </p:cNvPr>
          <p:cNvSpPr>
            <a:spLocks noChangeArrowheads="1"/>
          </p:cNvSpPr>
          <p:nvPr/>
        </p:nvSpPr>
        <p:spPr bwMode="auto">
          <a:xfrm>
            <a:off x="432138" y="580865"/>
            <a:ext cx="11299689" cy="11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1" i="0" u="none" strike="noStrike" cap="none" normalizeH="0" baseline="0" dirty="0">
              <a:ln>
                <a:noFill/>
              </a:ln>
              <a:solidFill>
                <a:schemeClr val="tx1"/>
              </a:solidFill>
              <a:effectLst/>
              <a:latin typeface="Aptos" panose="020B00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150" b="1" i="0" u="none" strike="noStrike" cap="none" normalizeH="0" baseline="0" dirty="0">
                <a:ln>
                  <a:noFill/>
                </a:ln>
                <a:solidFill>
                  <a:schemeClr val="tx1"/>
                </a:solidFill>
                <a:effectLst/>
                <a:latin typeface="Aptos" panose="020B0004020202020204" pitchFamily="34" charset="0"/>
              </a:rPr>
              <a:t>No Agent, No Licensing Cost</a:t>
            </a:r>
            <a:endParaRPr lang="en-US" altLang="en-US" sz="1150" b="1" dirty="0">
              <a:latin typeface="Aptos" panose="020B00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150" b="1" i="0" u="none" strike="noStrike" cap="none" normalizeH="0" baseline="0" dirty="0">
                <a:ln>
                  <a:noFill/>
                </a:ln>
                <a:solidFill>
                  <a:schemeClr val="tx1"/>
                </a:solidFill>
                <a:effectLst/>
                <a:latin typeface="Aptos" panose="020B0004020202020204" pitchFamily="34" charset="0"/>
              </a:rPr>
              <a:t>Ansible is agentless</a:t>
            </a:r>
            <a:r>
              <a:rPr kumimoji="0" lang="en-US" altLang="en-US" sz="1150" b="0" i="0" u="none" strike="noStrike" cap="none" normalizeH="0" baseline="0" dirty="0">
                <a:ln>
                  <a:noFill/>
                </a:ln>
                <a:solidFill>
                  <a:schemeClr val="tx1"/>
                </a:solidFill>
                <a:effectLst/>
                <a:latin typeface="Aptos" panose="020B0004020202020204" pitchFamily="34" charset="0"/>
              </a:rPr>
              <a:t> — it uses SSH or WinRM, so you don’t need to install or maintain agents on target systems.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150" b="1" i="0" u="none" strike="noStrike" cap="none" normalizeH="0" baseline="0" dirty="0">
                <a:ln>
                  <a:noFill/>
                </a:ln>
                <a:solidFill>
                  <a:schemeClr val="tx1"/>
                </a:solidFill>
                <a:effectLst/>
                <a:latin typeface="Aptos" panose="020B0004020202020204" pitchFamily="34" charset="0"/>
              </a:rPr>
              <a:t>Open-source</a:t>
            </a:r>
            <a:r>
              <a:rPr kumimoji="0" lang="en-US" altLang="en-US" sz="1150" b="0" i="0" u="none" strike="noStrike" cap="none" normalizeH="0" baseline="0" dirty="0">
                <a:ln>
                  <a:noFill/>
                </a:ln>
                <a:solidFill>
                  <a:schemeClr val="tx1"/>
                </a:solidFill>
                <a:effectLst/>
                <a:latin typeface="Aptos" panose="020B0004020202020204" pitchFamily="34" charset="0"/>
              </a:rPr>
              <a:t>: No licensing fees for the core tool. </a:t>
            </a:r>
          </a:p>
          <a:p>
            <a:pPr marL="228600" marR="0" lvl="0" indent="-228600" algn="l" defTabSz="914400" rtl="0" eaLnBrk="0" fontAlgn="base" latinLnBrk="0" hangingPunct="0">
              <a:lnSpc>
                <a:spcPct val="100000"/>
              </a:lnSpc>
              <a:spcBef>
                <a:spcPct val="0"/>
              </a:spcBef>
              <a:spcAft>
                <a:spcPct val="0"/>
              </a:spcAft>
              <a:buClrTx/>
              <a:buSzTx/>
              <a:buFontTx/>
              <a:buAutoNum type="arabicPeriod"/>
              <a:tabLst/>
            </a:pPr>
            <a:r>
              <a:rPr kumimoji="0" lang="en-US" altLang="en-US" sz="1150" b="1" i="0" u="none" strike="noStrike" cap="none" normalizeH="0" baseline="0" dirty="0">
                <a:ln>
                  <a:noFill/>
                </a:ln>
                <a:solidFill>
                  <a:schemeClr val="tx1"/>
                </a:solidFill>
                <a:effectLst/>
                <a:latin typeface="Aptos" panose="020B0004020202020204" pitchFamily="34" charset="0"/>
              </a:rPr>
              <a:t>Cost-saving</a:t>
            </a:r>
            <a:r>
              <a:rPr kumimoji="0" lang="en-US" altLang="en-US" sz="1150" b="0" i="0" u="none" strike="noStrike" cap="none" normalizeH="0" baseline="0" dirty="0">
                <a:ln>
                  <a:noFill/>
                </a:ln>
                <a:solidFill>
                  <a:schemeClr val="tx1"/>
                </a:solidFill>
                <a:effectLst/>
                <a:latin typeface="Aptos" panose="020B0004020202020204" pitchFamily="34" charset="0"/>
              </a:rPr>
              <a:t>: Reduces infrastructure overhead and software costs.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ptos" panose="020B0004020202020204" pitchFamily="34" charset="0"/>
            </a:endParaRPr>
          </a:p>
        </p:txBody>
      </p:sp>
      <p:sp>
        <p:nvSpPr>
          <p:cNvPr id="9" name="Rectangle 3">
            <a:extLst>
              <a:ext uri="{FF2B5EF4-FFF2-40B4-BE49-F238E27FC236}">
                <a16:creationId xmlns:a16="http://schemas.microsoft.com/office/drawing/2014/main" id="{4200BD89-BA3C-EDCF-B12A-8C13BF932108}"/>
              </a:ext>
            </a:extLst>
          </p:cNvPr>
          <p:cNvSpPr>
            <a:spLocks noChangeArrowheads="1"/>
          </p:cNvSpPr>
          <p:nvPr/>
        </p:nvSpPr>
        <p:spPr bwMode="auto">
          <a:xfrm>
            <a:off x="411478" y="1609241"/>
            <a:ext cx="10268712" cy="97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Aptos" panose="020B0004020202020204" pitchFamily="34" charset="0"/>
              </a:rPr>
              <a:t>2. Faster Implementation = Lower Initial Cost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1" i="0" u="none" strike="noStrike" cap="none" normalizeH="0" baseline="0" dirty="0">
                <a:ln>
                  <a:noFill/>
                </a:ln>
                <a:solidFill>
                  <a:schemeClr val="tx1"/>
                </a:solidFill>
                <a:effectLst/>
                <a:latin typeface="Aptos" panose="020B0004020202020204" pitchFamily="34" charset="0"/>
              </a:rPr>
              <a:t>Simple YAML syntax</a:t>
            </a:r>
            <a:r>
              <a:rPr kumimoji="0" lang="en-US" altLang="en-US" sz="1150" b="0" i="0" u="none" strike="noStrike" cap="none" normalizeH="0" baseline="0" dirty="0">
                <a:ln>
                  <a:noFill/>
                </a:ln>
                <a:solidFill>
                  <a:schemeClr val="tx1"/>
                </a:solidFill>
                <a:effectLst/>
                <a:latin typeface="Aptos" panose="020B0004020202020204" pitchFamily="34" charset="0"/>
              </a:rPr>
              <a:t>: Easy to learn, reducing training time. </a:t>
            </a:r>
            <a:r>
              <a:rPr kumimoji="0" lang="en-US" altLang="en-US" sz="1150" b="1" i="0" u="none" strike="noStrike" cap="none" normalizeH="0" baseline="0" dirty="0">
                <a:ln>
                  <a:noFill/>
                </a:ln>
                <a:solidFill>
                  <a:schemeClr val="tx1"/>
                </a:solidFill>
                <a:effectLst/>
                <a:latin typeface="Aptos" panose="020B0004020202020204" pitchFamily="34" charset="0"/>
              </a:rPr>
              <a:t>Quick onboarding</a:t>
            </a:r>
            <a:r>
              <a:rPr kumimoji="0" lang="en-US" altLang="en-US" sz="1150" b="0" i="0" u="none" strike="noStrike" cap="none" normalizeH="0" baseline="0" dirty="0">
                <a:ln>
                  <a:noFill/>
                </a:ln>
                <a:solidFill>
                  <a:schemeClr val="tx1"/>
                </a:solidFill>
                <a:effectLst/>
                <a:latin typeface="Aptos" panose="020B0004020202020204" pitchFamily="34" charset="0"/>
              </a:rPr>
              <a:t>: Teams can start automating within days.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1" i="0" u="none" strike="noStrike" cap="none" normalizeH="0" baseline="0" dirty="0">
                <a:ln>
                  <a:noFill/>
                </a:ln>
                <a:solidFill>
                  <a:schemeClr val="tx1"/>
                </a:solidFill>
                <a:effectLst/>
                <a:latin typeface="Aptos" panose="020B0004020202020204" pitchFamily="34" charset="0"/>
              </a:rPr>
              <a:t>Reusable roles and playbooks</a:t>
            </a:r>
            <a:r>
              <a:rPr kumimoji="0" lang="en-US" altLang="en-US" sz="1150" b="0" i="0" u="none" strike="noStrike" cap="none" normalizeH="0" baseline="0" dirty="0">
                <a:ln>
                  <a:noFill/>
                </a:ln>
                <a:solidFill>
                  <a:schemeClr val="tx1"/>
                </a:solidFill>
                <a:effectLst/>
                <a:latin typeface="Aptos" panose="020B0004020202020204" pitchFamily="34" charset="0"/>
              </a:rPr>
              <a:t>: Speeds up deployment across environments.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1" u="none" strike="noStrike" cap="none" normalizeH="0" baseline="0" dirty="0">
                <a:ln>
                  <a:noFill/>
                </a:ln>
                <a:solidFill>
                  <a:schemeClr val="tx1"/>
                </a:solidFill>
                <a:effectLst/>
                <a:latin typeface="Aptos" panose="020B0004020202020204" pitchFamily="34" charset="0"/>
              </a:rPr>
              <a:t>We can automate repetitive tasks in hours instead of weeks, reducing implementation timelines and cost.” </a:t>
            </a:r>
            <a:r>
              <a:rPr kumimoji="0" lang="en-US" altLang="en-US" sz="1150" b="1" i="1" u="none" strike="noStrike" cap="none" normalizeH="0" baseline="0" dirty="0">
                <a:ln>
                  <a:noFill/>
                </a:ln>
                <a:solidFill>
                  <a:schemeClr val="tx1"/>
                </a:solidFill>
                <a:effectLst/>
                <a:latin typeface="Aptos" panose="020B0004020202020204" pitchFamily="34" charset="0"/>
              </a:rPr>
              <a:t>Provisioning time reduced from 45 mins to 5 mins in Financial Services.</a:t>
            </a:r>
            <a:endParaRPr kumimoji="0" lang="en-US" altLang="en-US" sz="1150" b="1" i="0" u="none" strike="noStrike" cap="none" normalizeH="0" baseline="0" dirty="0">
              <a:ln>
                <a:noFill/>
              </a:ln>
              <a:solidFill>
                <a:schemeClr val="tx1"/>
              </a:solidFill>
              <a:effectLst/>
              <a:latin typeface="Aptos" panose="020B0004020202020204" pitchFamily="34" charset="0"/>
            </a:endParaRPr>
          </a:p>
        </p:txBody>
      </p:sp>
      <p:sp>
        <p:nvSpPr>
          <p:cNvPr id="11" name="Rectangle 5">
            <a:extLst>
              <a:ext uri="{FF2B5EF4-FFF2-40B4-BE49-F238E27FC236}">
                <a16:creationId xmlns:a16="http://schemas.microsoft.com/office/drawing/2014/main" id="{5FA68360-74A2-CEAC-2C17-117F3192B754}"/>
              </a:ext>
            </a:extLst>
          </p:cNvPr>
          <p:cNvSpPr>
            <a:spLocks noChangeArrowheads="1"/>
          </p:cNvSpPr>
          <p:nvPr/>
        </p:nvSpPr>
        <p:spPr bwMode="auto">
          <a:xfrm>
            <a:off x="384046" y="2480860"/>
            <a:ext cx="9820657" cy="133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1"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50" b="1" dirty="0">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 3. Reduced Human Error = Lower Risk &amp; Rework</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Manual tasks are prone to mistakes.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Ansible ensures </a:t>
            </a:r>
            <a:r>
              <a:rPr kumimoji="0" lang="en-US" altLang="en-US" sz="1150" b="1" i="0" u="none" strike="noStrike" cap="none" normalizeH="0" baseline="0" dirty="0">
                <a:ln>
                  <a:noFill/>
                </a:ln>
                <a:solidFill>
                  <a:schemeClr val="tx1"/>
                </a:solidFill>
                <a:effectLst/>
                <a:latin typeface="Aptos" panose="020B0004020202020204" pitchFamily="34" charset="0"/>
              </a:rPr>
              <a:t>idempotency</a:t>
            </a:r>
            <a:r>
              <a:rPr kumimoji="0" lang="en-US" altLang="en-US" sz="1150" b="0" i="0" u="none" strike="noStrike" cap="none" normalizeH="0" baseline="0" dirty="0">
                <a:ln>
                  <a:noFill/>
                </a:ln>
                <a:solidFill>
                  <a:schemeClr val="tx1"/>
                </a:solidFill>
                <a:effectLst/>
                <a:latin typeface="Aptos" panose="020B0004020202020204" pitchFamily="34" charset="0"/>
              </a:rPr>
              <a:t> — tasks only apply changes when needed.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Fewer errors mean </a:t>
            </a:r>
            <a:r>
              <a:rPr kumimoji="0" lang="en-US" altLang="en-US" sz="1150" b="1" i="0" u="none" strike="noStrike" cap="none" normalizeH="0" baseline="0" dirty="0">
                <a:ln>
                  <a:noFill/>
                </a:ln>
                <a:solidFill>
                  <a:schemeClr val="tx1"/>
                </a:solidFill>
                <a:effectLst/>
                <a:latin typeface="Aptos" panose="020B0004020202020204" pitchFamily="34" charset="0"/>
              </a:rPr>
              <a:t>less downtime</a:t>
            </a:r>
            <a:r>
              <a:rPr kumimoji="0" lang="en-US" altLang="en-US" sz="1150" b="0" i="0" u="none" strike="noStrike" cap="none" normalizeH="0" baseline="0" dirty="0">
                <a:ln>
                  <a:noFill/>
                </a:ln>
                <a:solidFill>
                  <a:schemeClr val="tx1"/>
                </a:solidFill>
                <a:effectLst/>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less troubleshooting</a:t>
            </a:r>
            <a:r>
              <a:rPr kumimoji="0" lang="en-US" altLang="en-US" sz="1150" b="0" i="0" u="none" strike="noStrike" cap="none" normalizeH="0" baseline="0" dirty="0">
                <a:ln>
                  <a:noFill/>
                </a:ln>
                <a:solidFill>
                  <a:schemeClr val="tx1"/>
                </a:solidFill>
                <a:effectLst/>
                <a:latin typeface="Aptos" panose="020B0004020202020204" pitchFamily="34" charset="0"/>
              </a:rPr>
              <a:t>, and </a:t>
            </a:r>
            <a:r>
              <a:rPr kumimoji="0" lang="en-US" altLang="en-US" sz="1150" b="1" i="0" u="none" strike="noStrike" cap="none" normalizeH="0" baseline="0" dirty="0">
                <a:ln>
                  <a:noFill/>
                </a:ln>
                <a:solidFill>
                  <a:schemeClr val="tx1"/>
                </a:solidFill>
                <a:effectLst/>
                <a:latin typeface="Aptos" panose="020B0004020202020204" pitchFamily="34" charset="0"/>
              </a:rPr>
              <a:t>lower support costs</a:t>
            </a:r>
            <a:r>
              <a:rPr kumimoji="0" lang="en-US" altLang="en-US" sz="1150" b="0" i="0" u="none" strike="noStrike" cap="none" normalizeH="0" baseline="0" dirty="0">
                <a:ln>
                  <a:noFill/>
                </a:ln>
                <a:solidFill>
                  <a:schemeClr val="tx1"/>
                </a:solidFill>
                <a:effectLst/>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Healthcare patching errors eliminated with automated rollback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ptos" panose="020B0004020202020204" pitchFamily="34" charset="0"/>
            </a:endParaRPr>
          </a:p>
        </p:txBody>
      </p:sp>
      <p:sp>
        <p:nvSpPr>
          <p:cNvPr id="13" name="Rectangle 7">
            <a:extLst>
              <a:ext uri="{FF2B5EF4-FFF2-40B4-BE49-F238E27FC236}">
                <a16:creationId xmlns:a16="http://schemas.microsoft.com/office/drawing/2014/main" id="{DFB567C0-7332-FB4A-785C-291B1F897374}"/>
              </a:ext>
            </a:extLst>
          </p:cNvPr>
          <p:cNvSpPr>
            <a:spLocks noChangeArrowheads="1"/>
          </p:cNvSpPr>
          <p:nvPr/>
        </p:nvSpPr>
        <p:spPr bwMode="auto">
          <a:xfrm>
            <a:off x="374902" y="3544362"/>
            <a:ext cx="9646922" cy="97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Aptos" panose="020B0004020202020204" pitchFamily="34" charset="0"/>
              </a:rPr>
              <a:t>4. Scalable Automation = Operational Efficiency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One playbook can manage </a:t>
            </a:r>
            <a:r>
              <a:rPr kumimoji="0" lang="en-US" altLang="en-US" sz="1150" b="1" i="0" u="none" strike="noStrike" cap="none" normalizeH="0" baseline="0" dirty="0">
                <a:ln>
                  <a:noFill/>
                </a:ln>
                <a:solidFill>
                  <a:schemeClr val="tx1"/>
                </a:solidFill>
                <a:effectLst/>
                <a:latin typeface="Aptos" panose="020B0004020202020204" pitchFamily="34" charset="0"/>
              </a:rPr>
              <a:t>hundreds of servers</a:t>
            </a:r>
            <a:r>
              <a:rPr kumimoji="0" lang="en-US" altLang="en-US" sz="1150" b="0" i="0" u="none" strike="noStrike" cap="none" normalizeH="0" baseline="0" dirty="0">
                <a:ln>
                  <a:noFill/>
                </a:ln>
                <a:solidFill>
                  <a:schemeClr val="tx1"/>
                </a:solidFill>
                <a:effectLst/>
                <a:latin typeface="Aptos" panose="020B00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Supports </a:t>
            </a:r>
            <a:r>
              <a:rPr kumimoji="0" lang="en-US" altLang="en-US" sz="1150" b="1" i="0" u="none" strike="noStrike" cap="none" normalizeH="0" baseline="0" dirty="0">
                <a:ln>
                  <a:noFill/>
                </a:ln>
                <a:solidFill>
                  <a:schemeClr val="tx1"/>
                </a:solidFill>
                <a:effectLst/>
                <a:latin typeface="Aptos" panose="020B0004020202020204" pitchFamily="34" charset="0"/>
              </a:rPr>
              <a:t>parallel execution</a:t>
            </a:r>
            <a:r>
              <a:rPr kumimoji="0" lang="en-US" altLang="en-US" sz="1150" b="0" i="0" u="none" strike="noStrike" cap="none" normalizeH="0" baseline="0" dirty="0">
                <a:ln>
                  <a:noFill/>
                </a:ln>
                <a:solidFill>
                  <a:schemeClr val="tx1"/>
                </a:solidFill>
                <a:effectLst/>
                <a:latin typeface="Aptos" panose="020B0004020202020204" pitchFamily="34" charset="0"/>
              </a:rPr>
              <a:t>, saving time during patching, provisioning, or remediation. </a:t>
            </a:r>
            <a:endParaRPr lang="en-US" altLang="en-US" sz="1150" dirty="0">
              <a:latin typeface="Aptos" panose="020B00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Easily integrates with tools like </a:t>
            </a:r>
            <a:r>
              <a:rPr kumimoji="0" lang="en-US" altLang="en-US" sz="1150" b="1" i="0" u="none" strike="noStrike" cap="none" normalizeH="0" baseline="0" dirty="0">
                <a:ln>
                  <a:noFill/>
                </a:ln>
                <a:solidFill>
                  <a:schemeClr val="tx1"/>
                </a:solidFill>
                <a:effectLst/>
                <a:latin typeface="Aptos" panose="020B0004020202020204" pitchFamily="34" charset="0"/>
              </a:rPr>
              <a:t>ServiceNow</a:t>
            </a:r>
            <a:r>
              <a:rPr kumimoji="0" lang="en-US" altLang="en-US" sz="1150" b="0" i="0" u="none" strike="noStrike" cap="none" normalizeH="0" baseline="0" dirty="0">
                <a:ln>
                  <a:noFill/>
                </a:ln>
                <a:solidFill>
                  <a:schemeClr val="tx1"/>
                </a:solidFill>
                <a:effectLst/>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AWS</a:t>
            </a:r>
            <a:r>
              <a:rPr kumimoji="0" lang="en-US" altLang="en-US" sz="1150" b="0" i="0" u="none" strike="noStrike" cap="none" normalizeH="0" baseline="0" dirty="0">
                <a:ln>
                  <a:noFill/>
                </a:ln>
                <a:solidFill>
                  <a:schemeClr val="tx1"/>
                </a:solidFill>
                <a:effectLst/>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Prometheus</a:t>
            </a:r>
            <a:r>
              <a:rPr kumimoji="0" lang="en-US" altLang="en-US" sz="1150" b="0" i="0" u="none" strike="noStrike" cap="none" normalizeH="0" baseline="0" dirty="0">
                <a:ln>
                  <a:noFill/>
                </a:ln>
                <a:solidFill>
                  <a:schemeClr val="tx1"/>
                </a:solidFill>
                <a:effectLst/>
                <a:latin typeface="Aptos" panose="020B0004020202020204" pitchFamily="34" charset="0"/>
              </a:rPr>
              <a:t>, etc.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0" i="0" u="none" strike="noStrike" cap="none" normalizeH="0" baseline="0" dirty="0">
                <a:ln>
                  <a:noFill/>
                </a:ln>
                <a:solidFill>
                  <a:schemeClr val="tx1"/>
                </a:solidFill>
                <a:effectLst/>
                <a:latin typeface="Aptos" panose="020B0004020202020204" pitchFamily="34" charset="0"/>
              </a:rPr>
              <a:t>💡 </a:t>
            </a:r>
            <a:r>
              <a:rPr kumimoji="0" lang="en-US" altLang="en-US" sz="1150" b="0" i="1" u="none" strike="noStrike" cap="none" normalizeH="0" baseline="0" dirty="0">
                <a:ln>
                  <a:noFill/>
                </a:ln>
                <a:solidFill>
                  <a:schemeClr val="tx1"/>
                </a:solidFill>
                <a:effectLst/>
                <a:latin typeface="Aptos" panose="020B0004020202020204" pitchFamily="34" charset="0"/>
              </a:rPr>
              <a:t>“We can scale operations without scaling headcount.” </a:t>
            </a:r>
            <a:r>
              <a:rPr kumimoji="0" lang="en-US" altLang="en-US" sz="1150" b="1" i="1" u="none" strike="noStrike" cap="none" normalizeH="0" baseline="0" dirty="0">
                <a:ln>
                  <a:noFill/>
                </a:ln>
                <a:solidFill>
                  <a:schemeClr val="tx1"/>
                </a:solidFill>
                <a:effectLst/>
                <a:latin typeface="Aptos" panose="020B0004020202020204" pitchFamily="34" charset="0"/>
              </a:rPr>
              <a:t>Telecom scaled auto-remediation across hundreds of servers</a:t>
            </a:r>
            <a:endParaRPr kumimoji="0" lang="en-US" altLang="en-US" sz="1150" b="1" i="0" u="none" strike="noStrike" cap="none" normalizeH="0" baseline="0" dirty="0">
              <a:ln>
                <a:noFill/>
              </a:ln>
              <a:solidFill>
                <a:schemeClr val="tx1"/>
              </a:solidFill>
              <a:effectLst/>
              <a:latin typeface="Aptos" panose="020B0004020202020204" pitchFamily="34" charset="0"/>
            </a:endParaRPr>
          </a:p>
        </p:txBody>
      </p:sp>
      <p:sp>
        <p:nvSpPr>
          <p:cNvPr id="15" name="Rectangle 9">
            <a:extLst>
              <a:ext uri="{FF2B5EF4-FFF2-40B4-BE49-F238E27FC236}">
                <a16:creationId xmlns:a16="http://schemas.microsoft.com/office/drawing/2014/main" id="{F52BA351-7F03-F35B-35B6-419AE95798BB}"/>
              </a:ext>
            </a:extLst>
          </p:cNvPr>
          <p:cNvSpPr>
            <a:spLocks noChangeArrowheads="1"/>
          </p:cNvSpPr>
          <p:nvPr/>
        </p:nvSpPr>
        <p:spPr bwMode="auto">
          <a:xfrm>
            <a:off x="358986" y="4446896"/>
            <a:ext cx="9415950" cy="1331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1" i="0" u="none" strike="noStrike" cap="none" normalizeH="0" baseline="0" dirty="0">
              <a:ln>
                <a:noFill/>
              </a:ln>
              <a:solidFill>
                <a:schemeClr val="tx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Aptos" panose="020B0004020202020204" pitchFamily="34" charset="0"/>
              </a:rPr>
              <a:t> 5. Maintenance-Friendly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Playbooks are </a:t>
            </a:r>
            <a:r>
              <a:rPr kumimoji="0" lang="en-US" altLang="en-US" sz="1150" b="1" i="0" u="none" strike="noStrike" cap="none" normalizeH="0" baseline="0" dirty="0">
                <a:ln>
                  <a:noFill/>
                </a:ln>
                <a:solidFill>
                  <a:schemeClr val="tx1"/>
                </a:solidFill>
                <a:effectLst/>
                <a:latin typeface="Aptos" panose="020B0004020202020204" pitchFamily="34" charset="0"/>
              </a:rPr>
              <a:t>version-controlled</a:t>
            </a:r>
            <a:r>
              <a:rPr kumimoji="0" lang="en-US" altLang="en-US" sz="1150" b="0" i="0" u="none" strike="noStrike" cap="none" normalizeH="0" baseline="0" dirty="0">
                <a:ln>
                  <a:noFill/>
                </a:ln>
                <a:solidFill>
                  <a:schemeClr val="tx1"/>
                </a:solidFill>
                <a:effectLst/>
                <a:latin typeface="Aptos" panose="020B0004020202020204" pitchFamily="34" charset="0"/>
              </a:rPr>
              <a:t> and </a:t>
            </a:r>
            <a:r>
              <a:rPr kumimoji="0" lang="en-US" altLang="en-US" sz="1150" b="1" i="0" u="none" strike="noStrike" cap="none" normalizeH="0" baseline="0" dirty="0">
                <a:ln>
                  <a:noFill/>
                </a:ln>
                <a:solidFill>
                  <a:schemeClr val="tx1"/>
                </a:solidFill>
                <a:effectLst/>
                <a:latin typeface="Aptos" panose="020B0004020202020204" pitchFamily="34" charset="0"/>
              </a:rPr>
              <a:t>documented</a:t>
            </a:r>
            <a:r>
              <a:rPr kumimoji="0" lang="en-US" altLang="en-US" sz="1150" b="0" i="0" u="none" strike="noStrike" cap="none" normalizeH="0" baseline="0" dirty="0">
                <a:ln>
                  <a:noFill/>
                </a:ln>
                <a:solidFill>
                  <a:schemeClr val="tx1"/>
                </a:solidFill>
                <a:effectLst/>
                <a:latin typeface="Aptos" panose="020B0004020202020204" pitchFamily="34" charset="0"/>
              </a:rPr>
              <a:t>. </a:t>
            </a:r>
            <a:endParaRPr lang="en-US" altLang="en-US" sz="1150" dirty="0">
              <a:latin typeface="Aptos" panose="020B00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Easy to update, audit, and reuse.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Supports </a:t>
            </a:r>
            <a:r>
              <a:rPr kumimoji="0" lang="en-US" altLang="en-US" sz="1150" b="1" i="0" u="none" strike="noStrike" cap="none" normalizeH="0" baseline="0" dirty="0">
                <a:ln>
                  <a:noFill/>
                </a:ln>
                <a:solidFill>
                  <a:schemeClr val="tx1"/>
                </a:solidFill>
                <a:effectLst/>
                <a:latin typeface="Aptos" panose="020B0004020202020204" pitchFamily="34" charset="0"/>
              </a:rPr>
              <a:t>auto-remediation</a:t>
            </a:r>
            <a:r>
              <a:rPr kumimoji="0" lang="en-US" altLang="en-US" sz="1150" b="0" i="0" u="none" strike="noStrike" cap="none" normalizeH="0" baseline="0" dirty="0">
                <a:ln>
                  <a:noFill/>
                </a:ln>
                <a:solidFill>
                  <a:schemeClr val="tx1"/>
                </a:solidFill>
                <a:effectLst/>
                <a:latin typeface="Aptos" panose="020B0004020202020204" pitchFamily="34" charset="0"/>
              </a:rPr>
              <a:t> (e.g., restart services, clean disk, reboot on high CPU) — reducing manual intervention. </a:t>
            </a:r>
          </a:p>
          <a:p>
            <a:pPr lvl="0" eaLnBrk="0" fontAlgn="base" hangingPunct="0">
              <a:spcBef>
                <a:spcPct val="0"/>
              </a:spcBef>
              <a:spcAft>
                <a:spcPct val="0"/>
              </a:spcAft>
            </a:pPr>
            <a:r>
              <a:rPr lang="en-US" altLang="en-US" sz="1150" dirty="0">
                <a:latin typeface="Aptos" panose="020B0004020202020204" pitchFamily="34" charset="0"/>
              </a:rPr>
              <a:t>💡 </a:t>
            </a:r>
            <a:r>
              <a:rPr kumimoji="0" lang="en-US" altLang="en-US" sz="1150" b="1" i="0" u="none" strike="noStrike" cap="none" normalizeH="0" baseline="0" dirty="0">
                <a:ln>
                  <a:noFill/>
                </a:ln>
                <a:solidFill>
                  <a:schemeClr val="tx1"/>
                </a:solidFill>
                <a:effectLst/>
                <a:latin typeface="Aptos" panose="020B0004020202020204" pitchFamily="34" charset="0"/>
              </a:rPr>
              <a:t>IT Services simplified audits with version-controlled playbooks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ptos" panose="020B0004020202020204" pitchFamily="34" charset="0"/>
            </a:endParaRPr>
          </a:p>
        </p:txBody>
      </p:sp>
      <p:sp>
        <p:nvSpPr>
          <p:cNvPr id="17" name="Rectangle 11">
            <a:extLst>
              <a:ext uri="{FF2B5EF4-FFF2-40B4-BE49-F238E27FC236}">
                <a16:creationId xmlns:a16="http://schemas.microsoft.com/office/drawing/2014/main" id="{481EC4C0-DD3B-EBF3-A198-E0495FA0F45C}"/>
              </a:ext>
            </a:extLst>
          </p:cNvPr>
          <p:cNvSpPr>
            <a:spLocks noChangeArrowheads="1"/>
          </p:cNvSpPr>
          <p:nvPr/>
        </p:nvSpPr>
        <p:spPr bwMode="auto">
          <a:xfrm>
            <a:off x="371247" y="5727016"/>
            <a:ext cx="991026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50" b="1" i="0" u="none" strike="noStrike" cap="none" normalizeH="0" baseline="0" dirty="0">
                <a:ln>
                  <a:noFill/>
                </a:ln>
                <a:solidFill>
                  <a:schemeClr val="tx1"/>
                </a:solidFill>
                <a:effectLst/>
                <a:latin typeface="Aptos" panose="020B0004020202020204" pitchFamily="34" charset="0"/>
              </a:rPr>
              <a:t>6. Integration-Ready</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Works with existing tools: CI/CD pipelines, cloud platforms, monitoring systems.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150" b="0" i="0" u="none" strike="noStrike" cap="none" normalizeH="0" baseline="0" dirty="0">
                <a:ln>
                  <a:noFill/>
                </a:ln>
                <a:solidFill>
                  <a:schemeClr val="tx1"/>
                </a:solidFill>
                <a:effectLst/>
                <a:latin typeface="Aptos" panose="020B0004020202020204" pitchFamily="34" charset="0"/>
              </a:rPr>
              <a:t>Enables </a:t>
            </a:r>
            <a:r>
              <a:rPr kumimoji="0" lang="en-US" altLang="en-US" sz="1150" b="1" i="0" u="none" strike="noStrike" cap="none" normalizeH="0" baseline="0" dirty="0">
                <a:ln>
                  <a:noFill/>
                </a:ln>
                <a:solidFill>
                  <a:schemeClr val="tx1"/>
                </a:solidFill>
                <a:effectLst/>
                <a:latin typeface="Aptos" panose="020B0004020202020204" pitchFamily="34" charset="0"/>
              </a:rPr>
              <a:t>self-healing infrastructure</a:t>
            </a:r>
            <a:r>
              <a:rPr kumimoji="0" lang="en-US" altLang="en-US" sz="1150" b="0" i="0" u="none" strike="noStrike" cap="none" normalizeH="0" baseline="0" dirty="0">
                <a:ln>
                  <a:noFill/>
                </a:ln>
                <a:solidFill>
                  <a:schemeClr val="tx1"/>
                </a:solidFill>
                <a:effectLst/>
                <a:latin typeface="Aptos" panose="020B0004020202020204" pitchFamily="34" charset="0"/>
              </a:rPr>
              <a:t> when integrated with alerting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50" b="0" i="0" u="none" strike="noStrike" cap="none" normalizeH="0" baseline="0" dirty="0">
              <a:ln>
                <a:noFill/>
              </a:ln>
              <a:solidFill>
                <a:schemeClr val="tx1"/>
              </a:solidFill>
              <a:effectLst/>
              <a:latin typeface="Aptos" panose="020B0004020202020204" pitchFamily="34" charset="0"/>
            </a:endParaRPr>
          </a:p>
        </p:txBody>
      </p:sp>
      <p:pic>
        <p:nvPicPr>
          <p:cNvPr id="3" name="Picture 2" descr="Download Free ansible Icons - SVG and PNG formats">
            <a:extLst>
              <a:ext uri="{FF2B5EF4-FFF2-40B4-BE49-F238E27FC236}">
                <a16:creationId xmlns:a16="http://schemas.microsoft.com/office/drawing/2014/main" id="{747BED69-473B-C5E1-AF58-F0AC238F4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9606" y="0"/>
            <a:ext cx="1568382" cy="1479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6829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Free ansible Icons - SVG and PNG formats">
            <a:extLst>
              <a:ext uri="{FF2B5EF4-FFF2-40B4-BE49-F238E27FC236}">
                <a16:creationId xmlns:a16="http://schemas.microsoft.com/office/drawing/2014/main" id="{C6F29ACF-FB50-3466-9E79-0EEF17CD3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7" r="1575"/>
          <a:stretch>
            <a:fillRect/>
          </a:stretch>
        </p:blipFill>
        <p:spPr bwMode="auto">
          <a:xfrm>
            <a:off x="20" y="10"/>
            <a:ext cx="6584930" cy="6857990"/>
          </a:xfrm>
          <a:prstGeom prst="rect">
            <a:avLst/>
          </a:prstGeom>
          <a:solidFill>
            <a:srgbClr val="FFFFFF"/>
          </a:solidFill>
        </p:spPr>
      </p:pic>
      <p:sp>
        <p:nvSpPr>
          <p:cNvPr id="2" name="Title 1">
            <a:extLst>
              <a:ext uri="{FF2B5EF4-FFF2-40B4-BE49-F238E27FC236}">
                <a16:creationId xmlns:a16="http://schemas.microsoft.com/office/drawing/2014/main" id="{3D62C587-9C7C-E116-A9EA-648C54938EBC}"/>
              </a:ext>
            </a:extLst>
          </p:cNvPr>
          <p:cNvSpPr>
            <a:spLocks noGrp="1"/>
          </p:cNvSpPr>
          <p:nvPr>
            <p:ph type="title"/>
          </p:nvPr>
        </p:nvSpPr>
        <p:spPr>
          <a:xfrm>
            <a:off x="5225142" y="1129552"/>
            <a:ext cx="6305441" cy="3475237"/>
          </a:xfrm>
        </p:spPr>
        <p:txBody>
          <a:bodyPr anchor="b">
            <a:normAutofit/>
          </a:bodyPr>
          <a:lstStyle/>
          <a:p>
            <a:r>
              <a:rPr lang="en-US" dirty="0">
                <a:latin typeface="Aptos" panose="020B0004020202020204" pitchFamily="34" charset="0"/>
              </a:rPr>
              <a:t>Ansible ROI: Industry-Specific Case Studies</a:t>
            </a:r>
          </a:p>
        </p:txBody>
      </p:sp>
    </p:spTree>
    <p:extLst>
      <p:ext uri="{BB962C8B-B14F-4D97-AF65-F5344CB8AC3E}">
        <p14:creationId xmlns:p14="http://schemas.microsoft.com/office/powerpoint/2010/main" val="8601196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omputer Network Security Solution Concept Background">
            <a:extLst>
              <a:ext uri="{FF2B5EF4-FFF2-40B4-BE49-F238E27FC236}">
                <a16:creationId xmlns:a16="http://schemas.microsoft.com/office/drawing/2014/main" id="{F41745AD-D693-4471-972E-7BC82794D3DA}"/>
              </a:ext>
            </a:extLst>
          </p:cNvPr>
          <p:cNvPicPr>
            <a:picLocks noGrp="1" noChangeAspect="1"/>
          </p:cNvPicPr>
          <p:nvPr>
            <p:ph type="pic" sz="quarter" idx="13"/>
          </p:nvPr>
        </p:nvPicPr>
        <p:blipFill>
          <a:blip r:embed="rId3"/>
          <a:srcRect l="9348" r="19106" b="1"/>
          <a:stretch>
            <a:fillRect/>
          </a:stretch>
        </p:blipFill>
        <p:spPr>
          <a:xfrm>
            <a:off x="546678" y="2413124"/>
            <a:ext cx="5549321" cy="3905381"/>
          </a:xfrm>
          <a:prstGeom prst="rect">
            <a:avLst/>
          </a:prstGeom>
          <a:noFill/>
        </p:spPr>
      </p:pic>
      <p:sp>
        <p:nvSpPr>
          <p:cNvPr id="2" name="Title 1">
            <a:extLst>
              <a:ext uri="{FF2B5EF4-FFF2-40B4-BE49-F238E27FC236}">
                <a16:creationId xmlns:a16="http://schemas.microsoft.com/office/drawing/2014/main" id="{E1090DCC-5433-A9BB-06C6-DF52456AA5C5}"/>
              </a:ext>
            </a:extLst>
          </p:cNvPr>
          <p:cNvSpPr>
            <a:spLocks noGrp="1"/>
          </p:cNvSpPr>
          <p:nvPr>
            <p:ph type="title"/>
          </p:nvPr>
        </p:nvSpPr>
        <p:spPr>
          <a:xfrm>
            <a:off x="546678" y="539495"/>
            <a:ext cx="5671242" cy="1508762"/>
          </a:xfrm>
        </p:spPr>
        <p:txBody>
          <a:bodyPr anchor="t">
            <a:normAutofit/>
          </a:bodyPr>
          <a:lstStyle/>
          <a:p>
            <a:r>
              <a:rPr lang="en-US" sz="3200" dirty="0">
                <a:latin typeface="Aptos" panose="020B0004020202020204" pitchFamily="34" charset="0"/>
              </a:rPr>
              <a:t>Financial Services Industry</a:t>
            </a:r>
          </a:p>
        </p:txBody>
      </p:sp>
      <p:pic>
        <p:nvPicPr>
          <p:cNvPr id="3" name="Picture 2" descr="Download Free ansible Icons - SVG and PNG formats">
            <a:extLst>
              <a:ext uri="{FF2B5EF4-FFF2-40B4-BE49-F238E27FC236}">
                <a16:creationId xmlns:a16="http://schemas.microsoft.com/office/drawing/2014/main" id="{7F5E6AA4-CBD6-4C37-7861-64E7E69786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0720" y="1"/>
            <a:ext cx="911279" cy="8595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0B4C2D-07BF-0CBD-A670-307F62D1E7E7}"/>
              </a:ext>
            </a:extLst>
          </p:cNvPr>
          <p:cNvSpPr txBox="1"/>
          <p:nvPr/>
        </p:nvSpPr>
        <p:spPr>
          <a:xfrm>
            <a:off x="6322750" y="781455"/>
            <a:ext cx="5508443" cy="5478423"/>
          </a:xfrm>
          <a:prstGeom prst="rect">
            <a:avLst/>
          </a:prstGeom>
          <a:noFill/>
        </p:spPr>
        <p:txBody>
          <a:bodyPr wrap="square">
            <a:spAutoFit/>
          </a:bodyPr>
          <a:lstStyle/>
          <a:p>
            <a:r>
              <a:rPr lang="en-US" sz="1750" b="1" dirty="0">
                <a:solidFill>
                  <a:srgbClr val="002060"/>
                </a:solidFill>
                <a:latin typeface="Aptos" panose="020B0004020202020204" pitchFamily="34" charset="0"/>
              </a:rPr>
              <a:t>Imagine a financial firm managing hundreds of cloud servers. </a:t>
            </a:r>
          </a:p>
          <a:p>
            <a:r>
              <a:rPr lang="en-US" sz="1750" b="1" dirty="0">
                <a:solidFill>
                  <a:srgbClr val="002060"/>
                </a:solidFill>
                <a:latin typeface="Aptos" panose="020B0004020202020204" pitchFamily="34" charset="0"/>
              </a:rPr>
              <a:t>Every time a new EC2 instance was needed, it took up to 45 minutes to provision manually. </a:t>
            </a:r>
          </a:p>
          <a:p>
            <a:endParaRPr lang="en-US" sz="1750" b="1" dirty="0">
              <a:solidFill>
                <a:srgbClr val="002060"/>
              </a:solidFill>
              <a:latin typeface="Aptos" panose="020B0004020202020204" pitchFamily="34" charset="0"/>
            </a:endParaRPr>
          </a:p>
          <a:p>
            <a:r>
              <a:rPr lang="en-US" sz="1750" b="1" dirty="0">
                <a:solidFill>
                  <a:srgbClr val="002060"/>
                </a:solidFill>
                <a:latin typeface="Aptos" panose="020B0004020202020204" pitchFamily="34" charset="0"/>
              </a:rPr>
              <a:t>The process was slow, error-prone, and inconsistent. </a:t>
            </a:r>
          </a:p>
          <a:p>
            <a:r>
              <a:rPr lang="en-US" sz="1750" b="1" dirty="0">
                <a:solidFill>
                  <a:srgbClr val="002060"/>
                </a:solidFill>
                <a:latin typeface="Aptos" panose="020B0004020202020204" pitchFamily="34" charset="0"/>
              </a:rPr>
              <a:t>Then came Ansible. With a few well-crafted playbooks, provisioning, tagging, and security setup were automated. </a:t>
            </a:r>
          </a:p>
          <a:p>
            <a:endParaRPr lang="en-US" sz="1750" b="1" dirty="0">
              <a:solidFill>
                <a:srgbClr val="002060"/>
              </a:solidFill>
              <a:latin typeface="Aptos" panose="020B0004020202020204" pitchFamily="34" charset="0"/>
            </a:endParaRPr>
          </a:p>
          <a:p>
            <a:r>
              <a:rPr lang="en-US" sz="1750" b="1" dirty="0">
                <a:solidFill>
                  <a:srgbClr val="002060"/>
                </a:solidFill>
                <a:latin typeface="Aptos" panose="020B0004020202020204" pitchFamily="34" charset="0"/>
              </a:rPr>
              <a:t>What once took nearly an hour now took under 5 minutes. </a:t>
            </a:r>
          </a:p>
          <a:p>
            <a:endParaRPr lang="en-US" sz="1750" b="1" dirty="0">
              <a:solidFill>
                <a:srgbClr val="002060"/>
              </a:solidFill>
              <a:latin typeface="Aptos" panose="020B0004020202020204" pitchFamily="34" charset="0"/>
            </a:endParaRPr>
          </a:p>
          <a:p>
            <a:r>
              <a:rPr lang="en-US" sz="1750" b="1" dirty="0">
                <a:solidFill>
                  <a:srgbClr val="002060"/>
                </a:solidFill>
                <a:latin typeface="Aptos" panose="020B0004020202020204" pitchFamily="34" charset="0"/>
              </a:rPr>
              <a:t>The result? </a:t>
            </a:r>
          </a:p>
          <a:p>
            <a:pPr marL="342900" indent="-342900">
              <a:buAutoNum type="arabicPeriod"/>
            </a:pPr>
            <a:r>
              <a:rPr lang="en-US" sz="1750" b="1" dirty="0">
                <a:solidFill>
                  <a:srgbClr val="002060"/>
                </a:solidFill>
                <a:latin typeface="Aptos" panose="020B0004020202020204" pitchFamily="34" charset="0"/>
              </a:rPr>
              <a:t>Over 200 hours saved every month, and $50,000 in annual cost savings. But more than that — they gained compliance, consistency, and the ability to scale without stress.</a:t>
            </a:r>
          </a:p>
          <a:p>
            <a:pPr marL="342900" indent="-342900">
              <a:buAutoNum type="arabicPeriod"/>
            </a:pPr>
            <a:r>
              <a:rPr lang="en-US" sz="1750" b="1" dirty="0">
                <a:solidFill>
                  <a:srgbClr val="002060"/>
                </a:solidFill>
                <a:latin typeface="Aptos" panose="020B0004020202020204" pitchFamily="34" charset="0"/>
              </a:rPr>
              <a:t>Quick implementation and reduced initial cost of operations.</a:t>
            </a:r>
            <a:endParaRPr lang="en-IN" sz="1750" b="1" dirty="0">
              <a:solidFill>
                <a:srgbClr val="002060"/>
              </a:solidFill>
              <a:latin typeface="Aptos" panose="020B0004020202020204" pitchFamily="34" charset="0"/>
            </a:endParaRPr>
          </a:p>
        </p:txBody>
      </p:sp>
    </p:spTree>
    <p:extLst>
      <p:ext uri="{BB962C8B-B14F-4D97-AF65-F5344CB8AC3E}">
        <p14:creationId xmlns:p14="http://schemas.microsoft.com/office/powerpoint/2010/main" val="4047671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ervers in Data Center with Shields Symbols">
            <a:extLst>
              <a:ext uri="{FF2B5EF4-FFF2-40B4-BE49-F238E27FC236}">
                <a16:creationId xmlns:a16="http://schemas.microsoft.com/office/drawing/2014/main" id="{6DCFF6A8-4459-4A40-BC9D-3191D8CCE094}"/>
              </a:ext>
            </a:extLst>
          </p:cNvPr>
          <p:cNvPicPr>
            <a:picLocks noGrp="1" noChangeAspect="1"/>
          </p:cNvPicPr>
          <p:nvPr>
            <p:ph type="pic" sz="quarter" idx="13"/>
          </p:nvPr>
        </p:nvPicPr>
        <p:blipFill>
          <a:blip r:embed="rId3"/>
          <a:srcRect l="20335" r="4636" b="2"/>
          <a:stretch>
            <a:fillRect/>
          </a:stretch>
        </p:blipFill>
        <p:spPr>
          <a:xfrm>
            <a:off x="1546804" y="2427156"/>
            <a:ext cx="4186010" cy="3905381"/>
          </a:xfrm>
          <a:prstGeom prst="rect">
            <a:avLst/>
          </a:prstGeom>
          <a:noFill/>
        </p:spPr>
      </p:pic>
      <p:sp>
        <p:nvSpPr>
          <p:cNvPr id="2" name="Title 1">
            <a:extLst>
              <a:ext uri="{FF2B5EF4-FFF2-40B4-BE49-F238E27FC236}">
                <a16:creationId xmlns:a16="http://schemas.microsoft.com/office/drawing/2014/main" id="{62E6831F-4DF4-E42B-90A5-1A1C15C924D7}"/>
              </a:ext>
            </a:extLst>
          </p:cNvPr>
          <p:cNvSpPr>
            <a:spLocks noGrp="1"/>
          </p:cNvSpPr>
          <p:nvPr>
            <p:ph type="title"/>
          </p:nvPr>
        </p:nvSpPr>
        <p:spPr>
          <a:xfrm>
            <a:off x="621791" y="548638"/>
            <a:ext cx="5111021" cy="2492735"/>
          </a:xfrm>
        </p:spPr>
        <p:txBody>
          <a:bodyPr anchor="t">
            <a:normAutofit/>
          </a:bodyPr>
          <a:lstStyle/>
          <a:p>
            <a:r>
              <a:rPr lang="en-US"/>
              <a:t>Healthcare Industry</a:t>
            </a:r>
          </a:p>
        </p:txBody>
      </p:sp>
      <p:pic>
        <p:nvPicPr>
          <p:cNvPr id="3" name="Picture 2" descr="Download Free ansible Icons - SVG and PNG formats">
            <a:extLst>
              <a:ext uri="{FF2B5EF4-FFF2-40B4-BE49-F238E27FC236}">
                <a16:creationId xmlns:a16="http://schemas.microsoft.com/office/drawing/2014/main" id="{2720AB7B-5282-F4AE-7C4F-098EE4B6C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7514" y="10141"/>
            <a:ext cx="852055" cy="803675"/>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8C58D16E-0AF8-3255-F848-055FA10DE76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86272" y="659003"/>
            <a:ext cx="5585925" cy="3199765"/>
          </a:xfrm>
        </p:spPr>
        <p:txBody>
          <a:bodyPr>
            <a:noAutofit/>
          </a:bodyPr>
          <a:lstStyle/>
          <a:p>
            <a:pPr marL="0" indent="0">
              <a:buNone/>
            </a:pPr>
            <a:r>
              <a:rPr sz="1750" b="1" dirty="0">
                <a:solidFill>
                  <a:srgbClr val="002060"/>
                </a:solidFill>
                <a:latin typeface="Aptos" panose="020B0004020202020204" pitchFamily="34" charset="0"/>
              </a:rPr>
              <a:t>A healthcare organization was drowning in patching tasks. </a:t>
            </a:r>
            <a:endParaRPr lang="en-US" sz="1750" b="1" dirty="0">
              <a:solidFill>
                <a:srgbClr val="002060"/>
              </a:solidFill>
              <a:latin typeface="Aptos" panose="020B0004020202020204" pitchFamily="34" charset="0"/>
            </a:endParaRPr>
          </a:p>
          <a:p>
            <a:pPr marL="0" indent="0">
              <a:buNone/>
            </a:pPr>
            <a:r>
              <a:rPr sz="1750" b="1" dirty="0">
                <a:solidFill>
                  <a:srgbClr val="002060"/>
                </a:solidFill>
                <a:latin typeface="Aptos" panose="020B0004020202020204" pitchFamily="34" charset="0"/>
              </a:rPr>
              <a:t>Over 500 servers needed monthly updates, and the manual process took three full days. </a:t>
            </a:r>
            <a:endParaRPr lang="en-US" sz="1750" b="1" dirty="0">
              <a:solidFill>
                <a:srgbClr val="002060"/>
              </a:solidFill>
              <a:latin typeface="Aptos" panose="020B0004020202020204" pitchFamily="34" charset="0"/>
            </a:endParaRPr>
          </a:p>
          <a:p>
            <a:pPr marL="0" indent="0">
              <a:buNone/>
            </a:pPr>
            <a:r>
              <a:rPr sz="1750" b="1" dirty="0">
                <a:solidFill>
                  <a:srgbClr val="002060"/>
                </a:solidFill>
                <a:latin typeface="Aptos" panose="020B0004020202020204" pitchFamily="34" charset="0"/>
              </a:rPr>
              <a:t>Mistakes were common, downtime was frequent, and compliance was always at risk. </a:t>
            </a:r>
            <a:endParaRPr lang="en-US" sz="1750" b="1" dirty="0">
              <a:solidFill>
                <a:srgbClr val="002060"/>
              </a:solidFill>
              <a:latin typeface="Aptos" panose="020B0004020202020204" pitchFamily="34" charset="0"/>
            </a:endParaRPr>
          </a:p>
          <a:p>
            <a:pPr marL="0" indent="0">
              <a:buNone/>
            </a:pPr>
            <a:r>
              <a:rPr sz="1750" b="1" dirty="0">
                <a:solidFill>
                  <a:srgbClr val="002060"/>
                </a:solidFill>
                <a:latin typeface="Aptos" panose="020B0004020202020204" pitchFamily="34" charset="0"/>
              </a:rPr>
              <a:t>With Ansible, patching became automated — complete with rollback and reporting. </a:t>
            </a:r>
            <a:endParaRPr lang="en-US" sz="1750" b="1" dirty="0">
              <a:solidFill>
                <a:srgbClr val="002060"/>
              </a:solidFill>
              <a:latin typeface="Aptos" panose="020B0004020202020204" pitchFamily="34" charset="0"/>
            </a:endParaRPr>
          </a:p>
          <a:p>
            <a:pPr marL="0" indent="0">
              <a:buNone/>
            </a:pPr>
            <a:r>
              <a:rPr sz="1750" b="1" dirty="0">
                <a:solidFill>
                  <a:srgbClr val="002060"/>
                </a:solidFill>
                <a:latin typeface="Aptos" panose="020B0004020202020204" pitchFamily="34" charset="0"/>
              </a:rPr>
              <a:t>The patch cycle shrank from three days to just four hours. </a:t>
            </a:r>
            <a:endParaRPr lang="en-US" sz="1750" b="1" dirty="0">
              <a:solidFill>
                <a:srgbClr val="002060"/>
              </a:solidFill>
              <a:latin typeface="Aptos" panose="020B0004020202020204" pitchFamily="34" charset="0"/>
            </a:endParaRPr>
          </a:p>
          <a:p>
            <a:pPr marL="0" indent="0">
              <a:buNone/>
            </a:pPr>
            <a:r>
              <a:rPr lang="en-US" sz="1750" b="1" dirty="0">
                <a:solidFill>
                  <a:srgbClr val="002060"/>
                </a:solidFill>
                <a:latin typeface="Aptos" panose="020B0004020202020204" pitchFamily="34" charset="0"/>
              </a:rPr>
              <a:t>The result ? :</a:t>
            </a:r>
          </a:p>
          <a:p>
            <a:pPr marL="342900" indent="-342900">
              <a:buAutoNum type="arabicPeriod"/>
            </a:pPr>
            <a:r>
              <a:rPr sz="1750" b="1" dirty="0">
                <a:solidFill>
                  <a:srgbClr val="002060"/>
                </a:solidFill>
                <a:latin typeface="Aptos" panose="020B0004020202020204" pitchFamily="34" charset="0"/>
              </a:rPr>
              <a:t>The team saved $80,000 a year, improved uptime, and met regulatory requirements with confidence.</a:t>
            </a:r>
            <a:endParaRPr lang="en-US" sz="1750" b="1" dirty="0">
              <a:solidFill>
                <a:srgbClr val="002060"/>
              </a:solidFill>
              <a:latin typeface="Aptos" panose="020B0004020202020204" pitchFamily="34" charset="0"/>
            </a:endParaRPr>
          </a:p>
          <a:p>
            <a:pPr marL="342900" indent="-342900">
              <a:buFont typeface="Arial" panose="020B0604020202020204" pitchFamily="34" charset="0"/>
              <a:buAutoNum type="arabicPeriod"/>
            </a:pPr>
            <a:r>
              <a:rPr lang="en-US" sz="1750" b="1" dirty="0">
                <a:solidFill>
                  <a:srgbClr val="002060"/>
                </a:solidFill>
                <a:latin typeface="Aptos" panose="020B0004020202020204" pitchFamily="34" charset="0"/>
              </a:rPr>
              <a:t>Fewer mistakes, improved uptime, and compliance assurance.</a:t>
            </a:r>
            <a:endParaRPr lang="en-IN" sz="1750" b="1" dirty="0">
              <a:solidFill>
                <a:srgbClr val="002060"/>
              </a:solidFill>
              <a:latin typeface="Aptos" panose="020B0004020202020204" pitchFamily="34" charset="0"/>
            </a:endParaRPr>
          </a:p>
          <a:p>
            <a:pPr marL="342900" indent="-342900">
              <a:buAutoNum type="arabicPeriod"/>
            </a:pPr>
            <a:endParaRPr lang="en-US" sz="1750" b="1" dirty="0">
              <a:solidFill>
                <a:srgbClr val="002060"/>
              </a:solidFill>
              <a:latin typeface="Aptos" panose="020B0004020202020204" pitchFamily="34" charset="0"/>
            </a:endParaRPr>
          </a:p>
          <a:p>
            <a:pPr marL="342900" indent="-342900">
              <a:buAutoNum type="arabicPeriod"/>
            </a:pPr>
            <a:endParaRPr sz="1750" b="1" dirty="0">
              <a:solidFill>
                <a:srgbClr val="002060"/>
              </a:solidFill>
              <a:latin typeface="Aptos" panose="020B0004020202020204" pitchFamily="34" charset="0"/>
            </a:endParaRPr>
          </a:p>
        </p:txBody>
      </p:sp>
    </p:spTree>
    <p:extLst>
      <p:ext uri="{BB962C8B-B14F-4D97-AF65-F5344CB8AC3E}">
        <p14:creationId xmlns:p14="http://schemas.microsoft.com/office/powerpoint/2010/main" val="316610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oseup Cell towers on rooftop of the building, background with copy space, full frame horizontal composition">
            <a:extLst>
              <a:ext uri="{FF2B5EF4-FFF2-40B4-BE49-F238E27FC236}">
                <a16:creationId xmlns:a16="http://schemas.microsoft.com/office/drawing/2014/main" id="{7D270DB7-7403-4FFE-A213-8F7740F3D558}"/>
              </a:ext>
            </a:extLst>
          </p:cNvPr>
          <p:cNvPicPr>
            <a:picLocks noGrp="1" noChangeAspect="1"/>
          </p:cNvPicPr>
          <p:nvPr>
            <p:ph type="pic" sz="quarter" idx="13"/>
          </p:nvPr>
        </p:nvPicPr>
        <p:blipFill>
          <a:blip r:embed="rId3"/>
          <a:srcRect l="4442" r="24012" b="1"/>
          <a:stretch>
            <a:fillRect/>
          </a:stretch>
        </p:blipFill>
        <p:spPr>
          <a:xfrm>
            <a:off x="1546804" y="2427156"/>
            <a:ext cx="4186010" cy="3905381"/>
          </a:xfrm>
          <a:prstGeom prst="rect">
            <a:avLst/>
          </a:prstGeom>
          <a:noFill/>
        </p:spPr>
      </p:pic>
      <p:sp>
        <p:nvSpPr>
          <p:cNvPr id="2" name="Title 1">
            <a:extLst>
              <a:ext uri="{FF2B5EF4-FFF2-40B4-BE49-F238E27FC236}">
                <a16:creationId xmlns:a16="http://schemas.microsoft.com/office/drawing/2014/main" id="{127DF510-9240-B499-1F63-478A21B74090}"/>
              </a:ext>
            </a:extLst>
          </p:cNvPr>
          <p:cNvSpPr>
            <a:spLocks noGrp="1"/>
          </p:cNvSpPr>
          <p:nvPr>
            <p:ph type="title"/>
          </p:nvPr>
        </p:nvSpPr>
        <p:spPr>
          <a:xfrm>
            <a:off x="82297" y="415428"/>
            <a:ext cx="5797296" cy="1248780"/>
          </a:xfrm>
        </p:spPr>
        <p:txBody>
          <a:bodyPr anchor="t">
            <a:normAutofit/>
          </a:bodyPr>
          <a:lstStyle/>
          <a:p>
            <a:pPr algn="ctr"/>
            <a:r>
              <a:rPr lang="en-US" sz="3200" dirty="0">
                <a:latin typeface="Aptos" panose="020B0004020202020204" pitchFamily="34" charset="0"/>
              </a:rPr>
              <a:t>Telecom Industry</a:t>
            </a:r>
          </a:p>
        </p:txBody>
      </p:sp>
      <p:pic>
        <p:nvPicPr>
          <p:cNvPr id="3" name="Picture 2" descr="Download Free ansible Icons - SVG and PNG formats">
            <a:extLst>
              <a:ext uri="{FF2B5EF4-FFF2-40B4-BE49-F238E27FC236}">
                <a16:creationId xmlns:a16="http://schemas.microsoft.com/office/drawing/2014/main" id="{409CE3C2-0817-EEED-99A6-6A95409766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11128" y="0"/>
            <a:ext cx="880872" cy="83085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44C31EAA-D8F7-FA38-171E-53597118A9F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805307"/>
            <a:ext cx="5585925" cy="5783263"/>
          </a:xfrm>
        </p:spPr>
        <p:txBody>
          <a:bodyPr>
            <a:normAutofit/>
          </a:bodyPr>
          <a:lstStyle/>
          <a:p>
            <a:pPr marL="0" indent="0">
              <a:buNone/>
            </a:pPr>
            <a:r>
              <a:rPr sz="1800" b="1" u="sng" dirty="0">
                <a:solidFill>
                  <a:srgbClr val="002060"/>
                </a:solidFill>
                <a:latin typeface="Aptos" panose="020B0004020202020204" pitchFamily="34" charset="0"/>
              </a:rPr>
              <a:t>In </a:t>
            </a:r>
            <a:r>
              <a:rPr lang="en-US" sz="1800" b="1" u="sng" dirty="0">
                <a:solidFill>
                  <a:srgbClr val="002060"/>
                </a:solidFill>
                <a:latin typeface="Aptos" panose="020B0004020202020204" pitchFamily="34" charset="0"/>
              </a:rPr>
              <a:t>T</a:t>
            </a:r>
            <a:r>
              <a:rPr sz="1800" b="1" u="sng" dirty="0">
                <a:solidFill>
                  <a:srgbClr val="002060"/>
                </a:solidFill>
                <a:latin typeface="Aptos" panose="020B0004020202020204" pitchFamily="34" charset="0"/>
              </a:rPr>
              <a:t>elecom, every second counts</a:t>
            </a:r>
            <a:r>
              <a:rPr sz="1800" b="1" dirty="0">
                <a:solidFill>
                  <a:srgbClr val="002060"/>
                </a:solidFill>
                <a:latin typeface="Aptos" panose="020B0004020202020204" pitchFamily="34" charset="0"/>
              </a:rPr>
              <a:t>. </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One provider faced frequent outages due to high CPU and memory usage. </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SLAs were breached, customers were unhappy, and the support team was overwhelmed. </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They integrated Ansible with Prometheus and ServiceNow, creating a self-healing infrastructure. </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When thresholds were crossed, Ansible playbooks kicked in — restarting services, cleaning up resources, or rebooting systems. </a:t>
            </a:r>
            <a:endParaRPr lang="en-US" sz="1800" b="1" dirty="0">
              <a:solidFill>
                <a:srgbClr val="002060"/>
              </a:solidFill>
              <a:latin typeface="Aptos" panose="020B0004020202020204" pitchFamily="34" charset="0"/>
            </a:endParaRPr>
          </a:p>
          <a:p>
            <a:pPr marL="0" indent="0">
              <a:buNone/>
            </a:pPr>
            <a:r>
              <a:rPr lang="en-US" sz="1800" b="1" dirty="0">
                <a:solidFill>
                  <a:srgbClr val="002060"/>
                </a:solidFill>
                <a:latin typeface="Aptos" panose="020B0004020202020204" pitchFamily="34" charset="0"/>
              </a:rPr>
              <a:t>T</a:t>
            </a:r>
            <a:r>
              <a:rPr sz="1800" b="1" dirty="0">
                <a:solidFill>
                  <a:srgbClr val="002060"/>
                </a:solidFill>
                <a:latin typeface="Aptos" panose="020B0004020202020204" pitchFamily="34" charset="0"/>
              </a:rPr>
              <a:t>he </a:t>
            </a:r>
            <a:r>
              <a:rPr lang="en-US" sz="1800" b="1" dirty="0">
                <a:solidFill>
                  <a:srgbClr val="002060"/>
                </a:solidFill>
                <a:latin typeface="Aptos" panose="020B0004020202020204" pitchFamily="34" charset="0"/>
              </a:rPr>
              <a:t>result</a:t>
            </a:r>
            <a:r>
              <a:rPr sz="1800" b="1" dirty="0">
                <a:solidFill>
                  <a:srgbClr val="002060"/>
                </a:solidFill>
                <a:latin typeface="Aptos" panose="020B0004020202020204" pitchFamily="34" charset="0"/>
              </a:rPr>
              <a:t>? </a:t>
            </a:r>
            <a:endParaRPr lang="en-US" sz="1800" b="1" dirty="0">
              <a:solidFill>
                <a:srgbClr val="002060"/>
              </a:solidFill>
              <a:latin typeface="Aptos" panose="020B0004020202020204" pitchFamily="34" charset="0"/>
            </a:endParaRPr>
          </a:p>
          <a:p>
            <a:pPr marL="0" indent="0">
              <a:buNone/>
            </a:pPr>
            <a:r>
              <a:rPr lang="en-IN" sz="1800" b="1" dirty="0">
                <a:solidFill>
                  <a:srgbClr val="002060"/>
                </a:solidFill>
                <a:latin typeface="Aptos" panose="020B0004020202020204" pitchFamily="34" charset="0"/>
              </a:rPr>
              <a:t>1.</a:t>
            </a:r>
            <a:r>
              <a:rPr sz="1800" b="1" dirty="0">
                <a:solidFill>
                  <a:srgbClr val="002060"/>
                </a:solidFill>
                <a:latin typeface="Aptos" panose="020B0004020202020204" pitchFamily="34" charset="0"/>
              </a:rPr>
              <a:t>70% reduction in Mean Time to Repair, $100,000 saved annually, and a dramatic boost in reliability.</a:t>
            </a:r>
            <a:endParaRPr lang="en-US" sz="1800" b="1" dirty="0">
              <a:solidFill>
                <a:srgbClr val="002060"/>
              </a:solidFill>
              <a:latin typeface="Aptos" panose="020B0004020202020204" pitchFamily="34" charset="0"/>
            </a:endParaRPr>
          </a:p>
          <a:p>
            <a:pPr marL="0" indent="0">
              <a:buNone/>
            </a:pPr>
            <a:r>
              <a:rPr lang="en-IN" sz="1800" b="1" dirty="0">
                <a:solidFill>
                  <a:srgbClr val="002060"/>
                </a:solidFill>
                <a:latin typeface="Aptos" panose="020B0004020202020204" pitchFamily="34" charset="0"/>
              </a:rPr>
              <a:t>2.</a:t>
            </a:r>
            <a:r>
              <a:rPr lang="en-US" sz="1800" b="1" dirty="0">
                <a:solidFill>
                  <a:srgbClr val="002060"/>
                </a:solidFill>
                <a:latin typeface="Aptos" panose="020B0004020202020204" pitchFamily="34" charset="0"/>
              </a:rPr>
              <a:t> Operational efficiency without adding headcount.</a:t>
            </a:r>
            <a:endParaRPr sz="1800" b="1" dirty="0">
              <a:solidFill>
                <a:srgbClr val="002060"/>
              </a:solidFill>
              <a:latin typeface="Aptos" panose="020B0004020202020204" pitchFamily="34" charset="0"/>
            </a:endParaRPr>
          </a:p>
        </p:txBody>
      </p:sp>
    </p:spTree>
    <p:extLst>
      <p:ext uri="{BB962C8B-B14F-4D97-AF65-F5344CB8AC3E}">
        <p14:creationId xmlns:p14="http://schemas.microsoft.com/office/powerpoint/2010/main" val="4183202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oud computing concept isolated on white background">
            <a:extLst>
              <a:ext uri="{FF2B5EF4-FFF2-40B4-BE49-F238E27FC236}">
                <a16:creationId xmlns:a16="http://schemas.microsoft.com/office/drawing/2014/main" id="{964474D6-901C-4A92-9759-DD6AEE7A8BBE}"/>
              </a:ext>
            </a:extLst>
          </p:cNvPr>
          <p:cNvPicPr>
            <a:picLocks noGrp="1" noChangeAspect="1"/>
          </p:cNvPicPr>
          <p:nvPr>
            <p:ph type="pic" sz="quarter" idx="13"/>
          </p:nvPr>
        </p:nvPicPr>
        <p:blipFill>
          <a:blip r:embed="rId3"/>
          <a:srcRect l="8795" r="10816"/>
          <a:stretch>
            <a:fillRect/>
          </a:stretch>
        </p:blipFill>
        <p:spPr>
          <a:xfrm>
            <a:off x="1546804" y="2427156"/>
            <a:ext cx="4186010" cy="3905381"/>
          </a:xfrm>
          <a:prstGeom prst="rect">
            <a:avLst/>
          </a:prstGeom>
          <a:noFill/>
        </p:spPr>
      </p:pic>
      <p:sp>
        <p:nvSpPr>
          <p:cNvPr id="2" name="Title 1">
            <a:extLst>
              <a:ext uri="{FF2B5EF4-FFF2-40B4-BE49-F238E27FC236}">
                <a16:creationId xmlns:a16="http://schemas.microsoft.com/office/drawing/2014/main" id="{3A625E5E-B8D3-1578-2541-3647E622824A}"/>
              </a:ext>
            </a:extLst>
          </p:cNvPr>
          <p:cNvSpPr>
            <a:spLocks noGrp="1"/>
          </p:cNvSpPr>
          <p:nvPr>
            <p:ph type="title"/>
          </p:nvPr>
        </p:nvSpPr>
        <p:spPr>
          <a:xfrm>
            <a:off x="621791" y="548638"/>
            <a:ext cx="7781545" cy="2492735"/>
          </a:xfrm>
        </p:spPr>
        <p:txBody>
          <a:bodyPr anchor="t">
            <a:normAutofit/>
          </a:bodyPr>
          <a:lstStyle/>
          <a:p>
            <a:r>
              <a:rPr lang="en-US" dirty="0">
                <a:latin typeface="Aptos" panose="020B0004020202020204" pitchFamily="34" charset="0"/>
              </a:rPr>
              <a:t>E-commerce Industry</a:t>
            </a:r>
          </a:p>
        </p:txBody>
      </p:sp>
      <p:pic>
        <p:nvPicPr>
          <p:cNvPr id="3" name="Picture 2" descr="Download Free ansible Icons - SVG and PNG formats">
            <a:extLst>
              <a:ext uri="{FF2B5EF4-FFF2-40B4-BE49-F238E27FC236}">
                <a16:creationId xmlns:a16="http://schemas.microsoft.com/office/drawing/2014/main" id="{23F8A596-4A8A-D370-2B61-059B77E0F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53757" y="0"/>
            <a:ext cx="938243" cy="884969"/>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9DDA6AD7-40D5-F203-C80D-F089C41A436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91966" y="1307590"/>
            <a:ext cx="4716826" cy="4052646"/>
          </a:xfrm>
        </p:spPr>
        <p:txBody>
          <a:bodyPr>
            <a:noAutofit/>
          </a:bodyPr>
          <a:lstStyle/>
          <a:p>
            <a:pPr marL="0" indent="0">
              <a:buNone/>
            </a:pPr>
            <a:r>
              <a:rPr sz="1800" b="1" dirty="0">
                <a:solidFill>
                  <a:srgbClr val="002060"/>
                </a:solidFill>
                <a:latin typeface="Aptos" panose="020B0004020202020204" pitchFamily="34" charset="0"/>
              </a:rPr>
              <a:t>An e-commerce company struggled with failed deployments.</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Inconsistent configurations across dev, staging, and production led to broken releases and frustrated customers. </a:t>
            </a:r>
            <a:endParaRPr lang="en-US" sz="1800" b="1" dirty="0">
              <a:solidFill>
                <a:srgbClr val="002060"/>
              </a:solidFill>
              <a:latin typeface="Aptos" panose="020B0004020202020204" pitchFamily="34" charset="0"/>
            </a:endParaRPr>
          </a:p>
          <a:p>
            <a:pPr marL="0" indent="0">
              <a:buNone/>
            </a:pPr>
            <a:r>
              <a:rPr sz="1800" b="1" dirty="0">
                <a:solidFill>
                  <a:srgbClr val="002060"/>
                </a:solidFill>
                <a:latin typeface="Aptos" panose="020B0004020202020204" pitchFamily="34" charset="0"/>
              </a:rPr>
              <a:t>By adopting Ansible roles and playbooks</a:t>
            </a:r>
            <a:r>
              <a:rPr lang="en-US" sz="1800" b="1" dirty="0">
                <a:solidFill>
                  <a:srgbClr val="002060"/>
                </a:solidFill>
                <a:latin typeface="Aptos" panose="020B0004020202020204" pitchFamily="34" charset="0"/>
              </a:rPr>
              <a:t>:</a:t>
            </a:r>
          </a:p>
          <a:p>
            <a:r>
              <a:rPr lang="en-US" sz="1800" b="1" dirty="0">
                <a:solidFill>
                  <a:srgbClr val="002060"/>
                </a:solidFill>
                <a:latin typeface="Aptos" panose="020B0004020202020204" pitchFamily="34" charset="0"/>
              </a:rPr>
              <a:t>T</a:t>
            </a:r>
            <a:r>
              <a:rPr sz="1800" b="1" dirty="0">
                <a:solidFill>
                  <a:srgbClr val="002060"/>
                </a:solidFill>
                <a:latin typeface="Aptos" panose="020B0004020202020204" pitchFamily="34" charset="0"/>
              </a:rPr>
              <a:t>hey standardized everything. </a:t>
            </a:r>
            <a:endParaRPr lang="en-US" sz="1800" b="1" dirty="0">
              <a:solidFill>
                <a:srgbClr val="002060"/>
              </a:solidFill>
              <a:latin typeface="Aptos" panose="020B0004020202020204" pitchFamily="34" charset="0"/>
            </a:endParaRPr>
          </a:p>
          <a:p>
            <a:r>
              <a:rPr sz="1800" b="1" dirty="0">
                <a:solidFill>
                  <a:srgbClr val="002060"/>
                </a:solidFill>
                <a:latin typeface="Aptos" panose="020B0004020202020204" pitchFamily="34" charset="0"/>
              </a:rPr>
              <a:t>Deployment time dropped by 90%, failures were rare, and system stability soared. </a:t>
            </a:r>
            <a:endParaRPr lang="en-US" sz="1800" b="1" dirty="0">
              <a:solidFill>
                <a:srgbClr val="002060"/>
              </a:solidFill>
              <a:latin typeface="Aptos" panose="020B0004020202020204" pitchFamily="34" charset="0"/>
            </a:endParaRPr>
          </a:p>
          <a:p>
            <a:r>
              <a:rPr sz="1800" b="1" dirty="0">
                <a:solidFill>
                  <a:srgbClr val="002060"/>
                </a:solidFill>
                <a:latin typeface="Aptos" panose="020B0004020202020204" pitchFamily="34" charset="0"/>
              </a:rPr>
              <a:t>Developers spent less time troubleshooting, saving $30,000 a year, while the business moved faster and more confidently.</a:t>
            </a:r>
          </a:p>
        </p:txBody>
      </p:sp>
    </p:spTree>
    <p:extLst>
      <p:ext uri="{BB962C8B-B14F-4D97-AF65-F5344CB8AC3E}">
        <p14:creationId xmlns:p14="http://schemas.microsoft.com/office/powerpoint/2010/main" val="11150518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esktop computers connected in a network.See all my">
            <a:extLst>
              <a:ext uri="{FF2B5EF4-FFF2-40B4-BE49-F238E27FC236}">
                <a16:creationId xmlns:a16="http://schemas.microsoft.com/office/drawing/2014/main" id="{CBBE8DD5-7842-4826-BC2F-EDA2E2F62107}"/>
              </a:ext>
            </a:extLst>
          </p:cNvPr>
          <p:cNvPicPr>
            <a:picLocks noGrp="1" noChangeAspect="1"/>
          </p:cNvPicPr>
          <p:nvPr>
            <p:ph type="pic" sz="quarter" idx="18"/>
          </p:nvPr>
        </p:nvPicPr>
        <p:blipFill>
          <a:blip r:embed="rId3"/>
          <a:srcRect l="9179" r="7880"/>
          <a:stretch>
            <a:fillRect/>
          </a:stretch>
        </p:blipFill>
        <p:spPr>
          <a:xfrm>
            <a:off x="20" y="10"/>
            <a:ext cx="7584124" cy="6857990"/>
          </a:xfrm>
          <a:prstGeom prst="rect">
            <a:avLst/>
          </a:prstGeom>
          <a:noFill/>
        </p:spPr>
      </p:pic>
      <p:sp>
        <p:nvSpPr>
          <p:cNvPr id="2" name="Title 1">
            <a:extLst>
              <a:ext uri="{FF2B5EF4-FFF2-40B4-BE49-F238E27FC236}">
                <a16:creationId xmlns:a16="http://schemas.microsoft.com/office/drawing/2014/main" id="{C40EBC8E-08EF-518B-B5F8-C9D36E682570}"/>
              </a:ext>
            </a:extLst>
          </p:cNvPr>
          <p:cNvSpPr>
            <a:spLocks noGrp="1"/>
          </p:cNvSpPr>
          <p:nvPr>
            <p:ph type="title"/>
          </p:nvPr>
        </p:nvSpPr>
        <p:spPr>
          <a:xfrm>
            <a:off x="6427740" y="81052"/>
            <a:ext cx="4948747" cy="1554480"/>
          </a:xfrm>
        </p:spPr>
        <p:txBody>
          <a:bodyPr anchor="b">
            <a:normAutofit/>
          </a:bodyPr>
          <a:lstStyle/>
          <a:p>
            <a:r>
              <a:rPr lang="en-US" dirty="0">
                <a:latin typeface="Aptos" panose="020B0004020202020204" pitchFamily="34" charset="0"/>
              </a:rPr>
              <a:t>IT Services Industry</a:t>
            </a:r>
          </a:p>
        </p:txBody>
      </p:sp>
      <p:pic>
        <p:nvPicPr>
          <p:cNvPr id="3" name="Picture 2" descr="Download Free ansible Icons - SVG and PNG formats">
            <a:extLst>
              <a:ext uri="{FF2B5EF4-FFF2-40B4-BE49-F238E27FC236}">
                <a16:creationId xmlns:a16="http://schemas.microsoft.com/office/drawing/2014/main" id="{0DB8B4B3-A65A-5D5C-AB49-6E943317A0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15895" y="0"/>
            <a:ext cx="1076085" cy="101498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7">
            <a:extLst>
              <a:ext uri="{FF2B5EF4-FFF2-40B4-BE49-F238E27FC236}">
                <a16:creationId xmlns:a16="http://schemas.microsoft.com/office/drawing/2014/main" id="{319810C5-7D8F-051B-7E96-CCD23EB89477}"/>
              </a:ext>
            </a:extLst>
          </p:cNvPr>
          <p:cNvSpPr>
            <a:spLocks noGrp="1"/>
          </p:cNvSpPr>
          <p:nvPr>
            <p:ph sz="quarter" idx="14"/>
          </p:nvPr>
        </p:nvSpPr>
        <p:spPr>
          <a:xfrm>
            <a:off x="7747971" y="1716574"/>
            <a:ext cx="3905966" cy="4052646"/>
          </a:xfrm>
        </p:spPr>
        <p:txBody>
          <a:bodyPr vert="horz" lIns="91440" tIns="45720" rIns="91440" bIns="45720" rtlCol="0">
            <a:noAutofit/>
          </a:bodyPr>
          <a:lstStyle/>
          <a:p>
            <a:pPr marL="0" indent="0">
              <a:buNone/>
            </a:pPr>
            <a:r>
              <a:rPr sz="1640" b="1" dirty="0">
                <a:solidFill>
                  <a:srgbClr val="002060"/>
                </a:solidFill>
                <a:latin typeface="Aptos" panose="020B0004020202020204" pitchFamily="34" charset="0"/>
              </a:rPr>
              <a:t>For an IT services firm, onboarding new clients was a bottleneck. Setting up monitoring, access controls, and configurations took two days per client. </a:t>
            </a:r>
            <a:endParaRPr lang="en-US" sz="1640" b="1" dirty="0">
              <a:solidFill>
                <a:srgbClr val="002060"/>
              </a:solidFill>
              <a:latin typeface="Aptos" panose="020B0004020202020204" pitchFamily="34" charset="0"/>
            </a:endParaRPr>
          </a:p>
          <a:p>
            <a:pPr marL="0" indent="0">
              <a:buNone/>
            </a:pPr>
            <a:r>
              <a:rPr sz="1640" b="1" dirty="0">
                <a:solidFill>
                  <a:srgbClr val="002060"/>
                </a:solidFill>
                <a:latin typeface="Aptos" panose="020B0004020202020204" pitchFamily="34" charset="0"/>
              </a:rPr>
              <a:t>With Ansible, onboarding became a two-hour task. Clients were happier, the team could scale without hiring, and the company saved $20,000 annually. </a:t>
            </a:r>
            <a:endParaRPr lang="en-US" sz="1640" b="1" dirty="0">
              <a:solidFill>
                <a:srgbClr val="002060"/>
              </a:solidFill>
              <a:latin typeface="Aptos" panose="020B0004020202020204" pitchFamily="34" charset="0"/>
            </a:endParaRPr>
          </a:p>
          <a:p>
            <a:pPr marL="0" indent="0">
              <a:buNone/>
            </a:pPr>
            <a:r>
              <a:rPr lang="en-US" sz="1640" b="1" dirty="0">
                <a:solidFill>
                  <a:srgbClr val="002060"/>
                </a:solidFill>
                <a:latin typeface="Aptos" panose="020B0004020202020204" pitchFamily="34" charset="0"/>
              </a:rPr>
              <a:t>The result?</a:t>
            </a:r>
          </a:p>
          <a:p>
            <a:pPr marL="0" indent="0">
              <a:buNone/>
            </a:pPr>
            <a:r>
              <a:rPr lang="en-US" sz="1640" b="1" dirty="0">
                <a:solidFill>
                  <a:srgbClr val="002060"/>
                </a:solidFill>
                <a:latin typeface="Aptos" panose="020B0004020202020204" pitchFamily="34" charset="0"/>
              </a:rPr>
              <a:t>1.</a:t>
            </a:r>
            <a:r>
              <a:rPr sz="1640" b="1" dirty="0">
                <a:solidFill>
                  <a:srgbClr val="002060"/>
                </a:solidFill>
                <a:latin typeface="Aptos" panose="020B0004020202020204" pitchFamily="34" charset="0"/>
              </a:rPr>
              <a:t>Automation turned a painful process into a smooth, repeatable workflow.</a:t>
            </a:r>
            <a:endParaRPr lang="en-US" sz="1640" b="1" dirty="0">
              <a:solidFill>
                <a:srgbClr val="002060"/>
              </a:solidFill>
              <a:latin typeface="Aptos" panose="020B0004020202020204" pitchFamily="34" charset="0"/>
            </a:endParaRPr>
          </a:p>
          <a:p>
            <a:pPr marL="0" indent="0">
              <a:buNone/>
            </a:pPr>
            <a:r>
              <a:rPr lang="en-US" sz="1640" b="1" dirty="0">
                <a:solidFill>
                  <a:srgbClr val="002060"/>
                </a:solidFill>
                <a:latin typeface="Aptos" panose="020B0004020202020204" pitchFamily="34" charset="0"/>
              </a:rPr>
              <a:t>2. Impact: Version-controlled playbooks simplified maintenance and ensured consistency.</a:t>
            </a:r>
          </a:p>
          <a:p>
            <a:pPr marL="0" indent="0">
              <a:buNone/>
            </a:pPr>
            <a:endParaRPr sz="1640" b="1" dirty="0">
              <a:solidFill>
                <a:srgbClr val="002060"/>
              </a:solidFill>
              <a:latin typeface="Aptos" panose="020B0004020202020204" pitchFamily="34" charset="0"/>
            </a:endParaRPr>
          </a:p>
        </p:txBody>
      </p:sp>
    </p:spTree>
    <p:extLst>
      <p:ext uri="{BB962C8B-B14F-4D97-AF65-F5344CB8AC3E}">
        <p14:creationId xmlns:p14="http://schemas.microsoft.com/office/powerpoint/2010/main" val="3755209417"/>
      </p:ext>
    </p:extLst>
  </p:cSld>
  <p:clrMapOvr>
    <a:masterClrMapping/>
  </p:clrMapOvr>
  <p:transition>
    <p:fade/>
  </p:transition>
</p:sld>
</file>

<file path=ppt/theme/theme1.xml><?xml version="1.0" encoding="utf-8"?>
<a:theme xmlns:a="http://schemas.openxmlformats.org/drawingml/2006/main" name="Citation">
  <a:themeElements>
    <a:clrScheme name="Citation Design">
      <a:dk1>
        <a:srgbClr val="000000"/>
      </a:dk1>
      <a:lt1>
        <a:srgbClr val="FFFFFF"/>
      </a:lt1>
      <a:dk2>
        <a:srgbClr val="01375D"/>
      </a:dk2>
      <a:lt2>
        <a:srgbClr val="F3F2EF"/>
      </a:lt2>
      <a:accent1>
        <a:srgbClr val="585142"/>
      </a:accent1>
      <a:accent2>
        <a:srgbClr val="C1B4A1"/>
      </a:accent2>
      <a:accent3>
        <a:srgbClr val="815B42"/>
      </a:accent3>
      <a:accent4>
        <a:srgbClr val="73582F"/>
      </a:accent4>
      <a:accent5>
        <a:srgbClr val="58393C"/>
      </a:accent5>
      <a:accent6>
        <a:srgbClr val="85584E"/>
      </a:accent6>
      <a:hlink>
        <a:srgbClr val="E05C37"/>
      </a:hlink>
      <a:folHlink>
        <a:srgbClr val="2E9884"/>
      </a:folHlink>
    </a:clrScheme>
    <a:fontScheme name="Custom 62">
      <a:majorFont>
        <a:latin typeface="Franklin Gothic Heavy"/>
        <a:ea typeface=""/>
        <a:cs typeface=""/>
      </a:majorFont>
      <a:minorFont>
        <a:latin typeface="Selaw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 design_CoPilot Updates_win32_EF_v8" id="{9DEE9FBB-DC1C-45AA-8B67-111DE4A99BF2}" vid="{E71669C5-CDD3-48AC-A69A-CB015CAC44A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C405A2-288D-4ACA-9C67-9C5EE383EE05}">
  <ds:schemaRefs>
    <ds:schemaRef ds:uri="http://www.w3.org/XML/1998/namespace"/>
    <ds:schemaRef ds:uri="http://purl.org/dc/elements/1.1/"/>
    <ds:schemaRef ds:uri="http://schemas.microsoft.com/office/2006/metadata/properties"/>
    <ds:schemaRef ds:uri="http://schemas.microsoft.com/sharepoint/v3"/>
    <ds:schemaRef ds:uri="http://purl.org/dc/dcmitype/"/>
    <ds:schemaRef ds:uri="230e9df3-be65-4c73-a93b-d1236ebd677e"/>
    <ds:schemaRef ds:uri="http://purl.org/dc/term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16c05727-aa75-4e4a-9b5f-8a80a1165891"/>
  </ds:schemaRefs>
</ds:datastoreItem>
</file>

<file path=customXml/itemProps2.xml><?xml version="1.0" encoding="utf-8"?>
<ds:datastoreItem xmlns:ds="http://schemas.openxmlformats.org/officeDocument/2006/customXml" ds:itemID="{E20973AB-2219-419D-9825-C20FDA65DD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94D626-FF99-4D14-A6F7-C95F3B663853}">
  <ds:schemaRefs>
    <ds:schemaRef ds:uri="http://schemas.microsoft.com/sharepoint/v3/contenttype/forms"/>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
  <TotalTime>5805</TotalTime>
  <Words>1336</Words>
  <Application>Microsoft Office PowerPoint</Application>
  <PresentationFormat>Widescreen</PresentationFormat>
  <Paragraphs>126</Paragraphs>
  <Slides>12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Franklin Gothic Heavy</vt:lpstr>
      <vt:lpstr>Franklin Gothic Medium</vt:lpstr>
      <vt:lpstr>Selawik</vt:lpstr>
      <vt:lpstr>Citation</vt:lpstr>
      <vt:lpstr>Ansible ROI: REASON TO USE AND ROI Studies</vt:lpstr>
      <vt:lpstr>Why it matters</vt:lpstr>
      <vt:lpstr>reason to use Ansible </vt:lpstr>
      <vt:lpstr>Ansible ROI: Industry-Specific Case Studies</vt:lpstr>
      <vt:lpstr>Financial Services Industry</vt:lpstr>
      <vt:lpstr>Healthcare Industry</vt:lpstr>
      <vt:lpstr>Telecom Industry</vt:lpstr>
      <vt:lpstr>E-commerce Industry</vt:lpstr>
      <vt:lpstr>IT Services Industry</vt:lpstr>
      <vt:lpstr>PowerPoint Presentation</vt:lpstr>
      <vt:lpstr>Executive Summary Why Ansible Delivers ROI</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Pal, Soumyendu</dc:creator>
  <cp:lastModifiedBy>Pal, Soumyendu</cp:lastModifiedBy>
  <cp:revision>8</cp:revision>
  <dcterms:created xsi:type="dcterms:W3CDTF">2024-06-26T20:20:27Z</dcterms:created>
  <dcterms:modified xsi:type="dcterms:W3CDTF">2025-10-23T10:19:34Z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