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520000000CC2781271DC9D224AF.png" manifest:media-type="image/png"/>
  <manifest:file-entry manifest:full-path="Pictures/100010580000879200001508D21A14F0A9096EB5.svg" manifest:media-type="image/svg+xml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Liberation Sans1" svg:font-family="'Liberation Sans'" style:font-family-generic="swiss" style:font-pitch="variable"/>
    <style:font-face style:name="Liberation Sans2" svg:font-family="'Liberation Sans'" style:font-adornments="Normal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draw:textarea-horizontal-align="justify" draw:textarea-vertical-align="middle" draw:auto-grow-height="false" fo:min-height="1.782cm" fo:min-width="6.612cm"/>
    </style:style>
    <style:style style:name="gr2" style:family="graphic" style:parent-style-name="standard">
      <style:graphic-properties draw:textarea-horizontal-align="justify" draw:textarea-vertical-align="middle" draw:auto-grow-height="false" fo:min-height="0.766cm" fo:min-width="1.786cm"/>
    </style:style>
    <style:style style:name="gr3" style:family="graphic" style:parent-style-name="standard">
      <style:graphic-properties draw:textarea-horizontal-align="justify" draw:textarea-vertical-align="middle" draw:auto-grow-height="false" fo:min-height="1.778cm" fo:min-width="5.334cm"/>
    </style:style>
    <style:style style:name="gr4" style:family="graphic" style:parent-style-name="standard">
      <style:graphic-properties draw:textarea-horizontal-align="justify" draw:textarea-vertical-align="middle" draw:auto-grow-height="false" fo:min-height="1.448cm" fo:min-width="3.048cm"/>
    </style:style>
    <style:style style:name="gr5" style:family="graphic" style:parent-style-name="standard">
      <style:graphic-properties draw:textarea-horizontal-align="justify" draw:textarea-vertical-align="middle" draw:auto-grow-height="false" fo:min-height="1.58cm" fo:min-width="5.152cm"/>
    </style:style>
    <style:style style:name="gr6" style:family="graphic" style:parent-style-name="standard">
      <style:graphic-properties draw:textarea-horizontal-align="justify" draw:textarea-vertical-align="middle" draw:auto-grow-height="false" fo:min-height="1.302cm" fo:min-width="5.152cm"/>
    </style:style>
    <style:style style:name="gr7" style:family="graphic" style:parent-style-name="standard">
      <style:graphic-properties draw:textarea-horizontal-align="justify" draw:textarea-vertical-align="middle" draw:auto-grow-height="false" fo:min-height="1.262cm" fo:min-width="5.152cm"/>
    </style:style>
    <style:style style:name="gr8" style:family="graphic" style:parent-style-name="standard">
      <style:graphic-properties draw:textarea-horizontal-align="justify" draw:textarea-vertical-align="middle" draw:auto-grow-height="false" fo:min-height="1.386cm" fo:min-width="5.152cm"/>
    </style:style>
    <style:style style:name="gr9" style:family="graphic" style:parent-style-name="standard">
      <style:graphic-properties draw:textarea-horizontal-align="justify" draw:textarea-vertical-align="middle" draw:auto-grow-height="false" fo:min-height="1.61cm" fo:min-width="5.152cm"/>
    </style:style>
    <style:style style:name="gr10" style:family="graphic" style:parent-style-name="standard">
      <style:graphic-properties draw:textarea-horizontal-align="justify" draw:textarea-vertical-align="middle" draw:auto-grow-height="false" fo:min-height="1.67cm" fo:min-width="0.254cm"/>
    </style:style>
    <style:style style:name="gr11" style:family="graphic" style:parent-style-name="objectwithoutfill">
      <style:graphic-properties draw:marker-end="Arrow" draw:marker-end-width="0.3cm" draw:fill="none" draw:textarea-vertical-align="middle"/>
    </style:style>
    <style:style style:name="gr12" style:family="graphic" style:parent-style-name="standard">
      <style:graphic-properties draw:stroke="none" svg:stroke-color="#000000" draw:fill="none" draw:fill-color="#ffffff" draw:auto-grow-height="true" draw:auto-grow-width="false" fo:max-height="0cm" fo:min-height="0cm"/>
    </style:style>
    <style:style style:name="gr13" style:family="graphic" style:parent-style-name="standard">
      <style:graphic-properties draw:stroke="none" svg:stroke-color="#000000" draw:fill="none" draw:fill-color="#ffffff" draw:auto-grow-height="true" draw:auto-grow-width="false" fo:max-height="0cm" fo:min-height="0.712cm"/>
    </style:style>
    <style:style style:name="gr14" style:family="graphic" style:parent-style-name="standard">
      <style:graphic-properties draw:stroke="none" svg:stroke-color="#000000" draw:fill="none" draw:fill-color="#ffffff" draw:auto-grow-height="true" draw:auto-grow-width="false" fo:max-height="0cm" fo:min-height="1.254cm"/>
    </style:style>
    <style:style style:name="gr15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cm" fo:min-width="0cm"/>
    </style:style>
    <style:style style:name="gr16" style:family="graphic">
      <style:graphic-properties style:protect="size"/>
    </style:style>
    <style:style style:name="pr1" style:family="presentation" style:parent-style-name="BrightBlue-title">
      <style:graphic-properties fo:min-height="2.6cm"/>
    </style:style>
    <style:style style:name="pr2" style:family="presentation" style:parent-style-name="BrightBlue-subtitle">
      <style:graphic-properties draw:fill-color="#ffffff" draw:textarea-horizontal-align="center" fo:min-height="9.916cm"/>
    </style:style>
    <style:style style:name="pr3" style:family="presentation" style:parent-style-name="BrightBlue-notes">
      <style:graphic-properties draw:fill-color="#ffffff" draw:auto-grow-height="true" fo:min-height="13.364cm"/>
    </style:style>
    <style:style style:name="P1" style:family="paragraph">
      <loext:graphic-properties draw:fill-color="#ffffff"/>
    </style:style>
    <style:style style:name="P2" style:family="paragraph">
      <style:paragraph-properties fo:text-align="center"/>
    </style:style>
    <style:style style:name="P3" style:family="paragraph">
      <loext:graphic-properties draw:fill="none"/>
      <style:paragraph-properties fo:text-align="center"/>
    </style:style>
    <style:style style:name="P4" style:family="paragraph">
      <loext:graphic-properties draw:fill="none" draw:fill-color="#ffffff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BrightBlue" presentation:presentation-page-layout-name="AL1T0">
        <office:forms form:automatic-focus="false" form:apply-design-mode="false"/>
        <draw:frame presentation:style-name="pr1" draw:layer="layout" svg:width="19.5cm" svg:height="2.6cm" svg:x="1.4cm" svg:y="0.6cm" presentation:class="title" presentation:user-transformed="true">
          <draw:text-box>
            <text:p>Main Idea and Design</text:p>
          </draw:text-box>
        </draw:frame>
        <draw:frame presentation:style-name="pr2" draw:text-style-name="P1" draw:layer="layout" svg:width="25.2cm" svg:height="9.916cm" svg:x="1.5cm" svg:y="3.8cm" presentation:class="subtitle" presentation:placeholder="true" presentation:user-transformed="true">
          <draw:text-box/>
        </draw:frame>
        <draw:custom-shape draw:style-name="gr1" draw:text-style-name="P2" draw:layer="layout" svg:width="7.112cm" svg:height="2.032cm" svg:x="10.668cm" svg:y="10.668cm">
          <text:p/>
          <draw:enhanced-geometry svg:viewBox="0 0 21600 21600" draw:type="rectangle" draw:enhanced-path="M 0 0 L 21600 0 21600 21600 0 21600 0 0 Z N"/>
        </draw:custom-shape>
        <draw:custom-shape draw:style-name="gr2" draw:text-style-name="P2" draw:layer="layout" svg:width="2.286cm" svg:height="1.016cm" svg:x="15.24cm" svg:y="10.998cm">
          <text:p/>
          <draw:enhanced-geometry svg:viewBox="0 0 21600 21600" draw:type="rectangle" draw:enhanced-path="M 0 0 L 21600 0 21600 21600 0 21600 0 0 Z N"/>
        </draw:custom-shape>
        <draw:custom-shape draw:style-name="gr3" draw:text-style-name="P2" draw:layer="layout" svg:width="5.334cm" svg:height="1.778cm" svg:x="12.192cm" svg:y="7.112cm">
          <text:p/>
          <draw:enhanced-geometry svg:viewBox="0 0 21600 21600" draw:type="rectangle" draw:enhanced-path="M 0 0 L 21600 0 21600 21600 0 21600 0 0 Z N"/>
        </draw:custom-shape>
        <draw:custom-shape draw:style-name="gr4" draw:text-style-name="P2" draw:layer="layout" svg:width="3.048cm" svg:height="1.448cm" draw:transform="skewX (0.00628318530717959) rotate (0.00628318530717959) translate (14.478cm 11.001cm)">
          <text:p/>
          <draw:enhanced-geometry svg:viewBox="0 0 21600 21600" draw:type="rectangle" draw:enhanced-path="M 0 0 L 21600 0 21600 21600 0 21600 0 0 Z N"/>
        </draw:custom-shape>
        <draw:custom-shape draw:style-name="gr5" draw:text-style-name="P2" draw:layer="layout" svg:width="5.152cm" svg:height="1.58cm" svg:x="19.74cm" svg:y="5.234cm">
          <text:p/>
          <draw:enhanced-geometry svg:viewBox="0 0 21600 21600" draw:type="rectangle" draw:enhanced-path="M 0 0 L 21600 0 21600 21600 0 21600 0 0 Z N"/>
        </draw:custom-shape>
        <draw:custom-shape draw:style-name="gr6" draw:text-style-name="P2" draw:layer="layout" svg:width="5.152cm" svg:height="1.302cm" svg:x="19.74cm" svg:y="7.08cm">
          <text:p/>
          <draw:enhanced-geometry svg:viewBox="0 0 21600 21600" draw:type="rectangle" draw:enhanced-path="M 0 0 L 21600 0 21600 21600 0 21600 0 0 Z N"/>
        </draw:custom-shape>
        <draw:custom-shape draw:style-name="gr7" draw:text-style-name="P2" draw:layer="layout" svg:width="5.152cm" svg:height="1.262cm" svg:x="19.74cm" svg:y="8.798cm">
          <text:p/>
          <draw:enhanced-geometry svg:viewBox="0 0 21600 21600" draw:type="rectangle" draw:enhanced-path="M 0 0 L 21600 0 21600 21600 0 21600 0 0 Z N"/>
        </draw:custom-shape>
        <draw:custom-shape draw:style-name="gr8" draw:text-style-name="P2" draw:layer="layout" svg:width="5.152cm" svg:height="1.386cm" svg:x="19.74cm" svg:y="10.298cm">
          <text:p/>
          <draw:enhanced-geometry svg:viewBox="0 0 21600 21600" draw:type="rectangle" draw:enhanced-path="M 0 0 L 21600 0 21600 21600 0 21600 0 0 Z N"/>
        </draw:custom-shape>
        <draw:custom-shape draw:style-name="gr9" draw:text-style-name="P2" draw:layer="layout" svg:width="5.152cm" svg:height="1.61cm" svg:x="19.74cm" svg:y="11.898cm">
          <text:p/>
          <draw:enhanced-geometry svg:viewBox="0 0 21600 21600" draw:type="rectangle" draw:enhanced-path="M 0 0 L 21600 0 21600 21600 0 21600 0 0 Z N"/>
        </draw:custom-shape>
        <draw:custom-shape draw:style-name="gr10" draw:text-style-name="P2" draw:layer="layout" svg:width="0.508cm" svg:height="2.084cm" svg:x="14.718cm" svg:y="8.914cm">
          <text:p/>
          <draw:enhanced-geometry svg:viewBox="0 0 21600 21600" draw:text-areas="?f0 ?f8 ?f2 ?f9" draw:type="up-down-arrow" draw:modifiers="5400 4300" draw:enhanced-path="M 0 ?f1 L 10800 0 21600 ?f1 ?f2 ?f1 ?f2 ?f3 21600 ?f3 10800 21600 0 ?f3 ?f0 ?f3 ?f0 ?f1 Z N">
            <draw:equation draw:name="f0" draw:formula="$0 "/>
            <draw:equation draw:name="f1" draw:formula="$1 "/>
            <draw:equation draw:name="f2" draw:formula="21600-$0 "/>
            <draw:equation draw:name="f3" draw:formula="21600-$1 "/>
            <draw:equation draw:name="f4" draw:formula="10800-$1 "/>
            <draw:equation draw:name="f5" draw:formula="$0 *?f4 /10800"/>
            <draw:equation draw:name="f6" draw:formula="21600-?f5 "/>
            <draw:equation draw:name="f7" draw:formula="10800-$0 "/>
            <draw:equation draw:name="f8" draw:formula="$1 *?f7 /10800"/>
            <draw:equation draw:name="f9" draw:formula="21600-?f8 "/>
            <draw:handle draw:handle-position="$0 $1" draw:handle-range-x-minimum="0" draw:handle-range-x-maximum="10800" draw:handle-range-y-minimum="0" draw:handle-range-y-maximum="10800"/>
          </draw:enhanced-geometry>
        </draw:custom-shape>
        <draw:line draw:style-name="gr11" draw:text-style-name="P3" draw:layer="layout" svg:x1="17.526cm" svg:y1="7.898cm" svg:x2="19.74cm" svg:y2="6.604cm">
          <text:p/>
        </draw:line>
        <draw:line draw:style-name="gr11" draw:text-style-name="P3" draw:layer="layout" svg:x1="17.526cm" svg:y1="8.382cm" svg:x2="19.74cm" svg:y2="8.128cm">
          <text:p/>
        </draw:line>
        <draw:line draw:style-name="gr11" draw:text-style-name="P3" draw:layer="layout" svg:x1="17.526cm" svg:y1="8.69cm" svg:x2="19.74cm" svg:y2="9.198cm">
          <text:p/>
        </draw:line>
        <draw:line draw:style-name="gr11" draw:text-style-name="P3" draw:layer="layout" svg:x1="17.526cm" svg:y1="8.914cm" svg:x2="19.74cm" svg:y2="10.668cm">
          <text:p/>
        </draw:line>
        <draw:line draw:style-name="gr11" draw:text-style-name="P3" draw:layer="layout" svg:x1="17.272cm" svg:y1="8.914cm" svg:x2="19.74cm" svg:y2="12.192cm">
          <text:p/>
        </draw:line>
        <draw:frame draw:style-name="gr12" draw:text-style-name="P4" draw:layer="layout" svg:width="4.064cm" svg:height="0.712cm" svg:x="10.722cm" svg:y="11.43cm">
          <draw:text-box>
            <text:p>Linux Kernel</text:p>
          </draw:text-box>
        </draw:frame>
        <draw:frame draw:style-name="gr13" draw:text-style-name="P4" draw:layer="layout" svg:width="2.532cm" svg:height="0.712cm" svg:x="14.64cm" svg:y="11.176cm">
          <draw:text-box>
            <text:p>
              <text:s text:c="2"/>
              kauditd
            </text:p>
          </draw:text-box>
        </draw:frame>
        <draw:frame draw:style-name="gr14" draw:text-style-name="P4" draw:layer="layout" svg:width="4.848cm" svg:height="1.423cm" svg:x="12.424cm" svg:y="7.128cm">
          <draw:text-box>
            <text:p>
              <text:s text:c="2"/>
              auditmain_class
            </text:p>
          </draw:text-box>
        </draw:frame>
        <draw:frame draw:style-name="gr13" draw:text-style-name="P4" draw:layer="layout" svg:width="4.572cm" svg:height="0.712cm" svg:x="20.066cm" svg:y="5.396cm">
          <draw:text-box>
            <text:p>event_class</text:p>
          </draw:text-box>
        </draw:frame>
        <draw:frame draw:style-name="gr12" draw:text-style-name="P4" draw:layer="layout" svg:width="4.826cm" svg:height="0.712cm" svg:x="19.812cm" svg:y="7.366cm">
          <draw:text-box>
            <text:p>
              <text:s text:c="3"/>
              netlink_class
            </text:p>
          </draw:text-box>
        </draw:frame>
        <draw:frame draw:style-name="gr12" draw:text-style-name="P4" draw:layer="layout" svg:width="4.572cm" svg:height="0.712cm" svg:x="20.066cm" svg:y="9.144cm">
          <draw:text-box>
            <text:p>parser_class</text:p>
          </draw:text-box>
        </draw:frame>
        <draw:frame draw:style-name="gr12" draw:text-style-name="P4" draw:layer="layout" svg:width="4.826cm" svg:height="0.712cm" svg:x="19.812cm" svg:y="10.414cm">
          <draw:text-box>
            <text:p>
              <text:s text:c="2"/>
              logger_class
            </text:p>
          </draw:text-box>
        </draw:frame>
        <draw:frame draw:style-name="gr15" draw:text-style-name="P4" draw:layer="layout" svg:width="0.358cm" svg:height="0.712cm" svg:x="20.045cm" svg:y="9.398cm">
          <draw:text-box>
            <text:p>
              <text:s text:c="2"/>
            </text:p>
          </draw:text-box>
        </draw:frame>
        <draw:frame draw:style-name="gr12" draw:text-style-name="P4" draw:layer="layout" svg:width="4.572cm" svg:height="0.712cm" svg:x="20.066cm" svg:y="12.192cm">
          <draw:text-box>
            <text:p>daemon_class</text:p>
          </draw:text-box>
        </draw:frame>
        <presentation:notes draw:style-name="dp2">
          <draw:page-thumbnail draw:style-name="gr16" draw:layer="layout" svg:width="17cm" svg:height="9.56cm" svg:x="2cm" svg:y="2.5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 presentation:user-transformed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2020-02-24T07:31:44.069111652</meta:creation-date>
    <meta:editing-duration>PT29M31S</meta:editing-duration>
    <meta:editing-cycles>19</meta:editing-cycles>
    <meta:generator>LibreOffice/6.0.7.3$Linux_X86_64 LibreOffice_project/00m0$Build-3</meta:generator>
    <dc:title>Bright Blue</dc:title>
    <dc:date>2020-02-24T08:01:24.320330396</dc:date>
    <meta:document-statistic meta:object-count="50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-790</config:config-item>
      <config:config-item config:name="VisibleAreaLeft" config:type="int">-416</config:config-item>
      <config:config-item config:name="VisibleAreaWidth" config:type="int">28924</config:config-item>
      <config:config-item config:name="VisibleAreaHeight" config:type="int">17371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-790</config:config-item>
          <config:config-item config:name="VisibleAreaLeft" config:type="int">-416</config:config-item>
          <config:config-item config:name="VisibleAreaWidth" config:type="int">28925</config:config-item>
          <config:config-item config:name="VisibleAreaHeight" config:type="int">17372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1270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Arial" svg:font-family="Arial" style:font-family-generic="roman" style:font-pitch="variable"/>
    <style:font-face style:name="Liberation Sans" svg:font-family="'Liberation Sans'" style:font-family-generic="roman" style:font-pitch="variable"/>
    <style:font-face style:name="Times New Roman" svg:font-family="'Times New Roman'" style:font-family-generic="roman" style:font-pitch="variable"/>
    <style:font-face style:name="Liberation Sans1" svg:font-family="'Liberation Sans'" style:font-family-generic="swiss" style:font-pitch="variable"/>
    <style:font-face style:name="Liberation Sans2" svg:font-family="'Liberation Sans'" style:font-adornments="Normal" style:font-family-generic="swiss" style:font-pitch="variable"/>
    <style:font-face style:name="DejaVu Sans" svg:font-family="'DejaVu Sans'" style:font-family-generic="system" style:font-pitch="variable"/>
    <style:font-face style:name="Lohit Devanagari" svg:font-family="'Lohit Devanagari'" style:font-family-generic="system" style:font-pitch="variable"/>
    <style:font-face style:name="Noto Sans CJK SC" svg:font-family="'Noto Sans CJK SC'" style:font-family-generic="system" style:font-pitch="variable"/>
  </office:font-face-decls>
  <office:styles>
    <draw:marker draw:name="Arrow" svg:viewBox="0 0 20 30" svg:d="M10 0l-10 30h20z"/>
    <draw:stroke-dash draw:name="Dashed_20__28_var_29__20_1" draw:display-name="Dashed (var) 1" draw:style="rect" draw:dots1="1" draw:dots1-length="0.02cm" draw:dots2="1" draw:dots2-length="0.02cm" draw:distance="0.02cm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Times New Roman" fo:font-size="24pt" fo:language="en" fo:country="US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draw:stroke-dash="Dashed_20__28_var_29__20_1" svg:stroke-width="0cm" svg:stroke-color="#808080" draw:marker-start-width="0.2cm" draw:marker-start-center="false" draw:marker-end-width="0.2cm" draw:marker-end-center="false" draw:fill="solid" draw:fill-color="#cfe7f5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18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BrightBlue-background" style:family="presentation">
      <style:graphic-properties draw:stroke="none" draw:fill="none"/>
      <style:text-properties style:letter-kerning="true"/>
    </style:style>
    <style:style style:name="BrightBlue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style:font-name="Liberation Sans2" fo:font-family="'Liberation Sans'" style:font-style-name="Normal" style:font-family-generic="swiss" style:font-pitch="variable" fo:font-size="14pt" style:letter-kerning="true"/>
    </style:style>
    <style:style style:name="BrightBlue-notes" style:family="presentation">
      <style:graphic-properties draw:stroke="none" draw:fill="none"/>
      <style:paragraph-properties fo:margin-left="0.6cm" fo:margin-right="0cm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20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BrightBlue-outline1" style:family="presentation">
      <style:graphic-properties draw:stroke="none" draw:fill="none" draw:auto-grow-height="false" draw:fit-to-size="shrink-to-fit" style:shrink-to-fit="true">
        <text:list-style style:name="BrightBlue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05cm" fo:text-indent="0cm"/>
      <style:text-properties style:use-window-font-color="true" style:text-outline="false" style:text-line-through-style="none" style:text-line-through-type="none" style:font-name="Liberation Sans1" fo:font-family="'Liberation Sans'" style:font-family-generic="swiss" style:font-pitch="variable" fo:font-size="26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BrightBlue-outline2" style:family="presentation" style:parent-style-name="BrightBlue-outline1">
      <style:paragraph-properties fo:margin-left="0cm" fo:margin-right="0cm" fo:margin-top="0cm" fo:margin-bottom="0.324cm" fo:text-indent="0cm"/>
      <style:text-properties fo:font-size="22.7999992370605pt"/>
    </style:style>
    <style:style style:name="BrightBlue-outline3" style:family="presentation" style:parent-style-name="BrightBlue-outline2">
      <style:paragraph-properties fo:margin-left="0cm" fo:margin-right="0cm" fo:margin-top="0cm" fo:margin-bottom="0.243cm" fo:text-indent="0cm"/>
      <style:text-properties fo:font-size="19.5pt"/>
    </style:style>
    <style:style style:name="BrightBlue-outline4" style:family="presentation" style:parent-style-name="BrightBlue-outline3">
      <style:paragraph-properties fo:margin-left="0cm" fo:margin-right="0cm" fo:margin-top="0cm" fo:margin-bottom="0.162cm" fo:text-indent="0cm"/>
      <style:text-properties fo:font-size="16.2999992370605pt"/>
    </style:style>
    <style:style style:name="BrightBlue-outline5" style:family="presentation" style:parent-style-name="BrightBlue-outline4">
      <style:paragraph-properties fo:margin-left="0cm" fo:margin-right="0cm" fo:margin-top="0cm" fo:margin-bottom="0.081cm" fo:text-indent="0cm"/>
      <style:text-properties fo:font-size="16.2999992370605pt"/>
    </style:style>
    <style:style style:name="BrightBlue-outline6" style:family="presentation" style:parent-style-name="BrightBlue-outline5">
      <style:paragraph-properties fo:margin-left="0cm" fo:margin-right="0cm" fo:margin-top="0cm" fo:margin-bottom="0.081cm" fo:text-indent="0cm"/>
      <style:text-properties fo:font-size="16.2999992370605pt"/>
    </style:style>
    <style:style style:name="BrightBlue-outline7" style:family="presentation" style:parent-style-name="BrightBlue-outline6">
      <style:paragraph-properties fo:margin-left="0cm" fo:margin-right="0cm" fo:margin-top="0cm" fo:margin-bottom="0.081cm" fo:text-indent="0cm"/>
      <style:text-properties fo:font-size="16.2999992370605pt"/>
    </style:style>
    <style:style style:name="BrightBlue-outline8" style:family="presentation" style:parent-style-name="BrightBlue-outline7">
      <style:paragraph-properties fo:margin-left="0cm" fo:margin-right="0cm" fo:margin-top="0cm" fo:margin-bottom="0.081cm" fo:text-indent="0cm"/>
      <style:text-properties fo:font-size="16.2999992370605pt"/>
    </style:style>
    <style:style style:name="BrightBlue-outline9" style:family="presentation" style:parent-style-name="BrightBlue-outline8">
      <style:paragraph-properties fo:margin-left="0cm" fo:margin-right="0cm" fo:margin-top="0cm" fo:margin-bottom="0.081cm" fo:text-indent="0cm"/>
      <style:text-properties fo:font-size="16.2999992370605pt"/>
    </style:style>
    <style:style style:name="BrightBlue-subtitle" style:family="presentation">
      <style:graphic-properties draw:stroke="none" draw:fill="none" draw:textarea-vertical-align="middle">
        <text:list-style style:name="BrightBlue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style:text-line-through-type="none" style:font-name="Arial" fo:font-family="Arial" style:font-family-generic="roman" style:font-pitch="variable" fo:font-size="32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style style:name="BrightBlue-title" style:family="presentation">
      <style:graphic-properties draw:stroke="none" draw:fill="none" draw:textarea-vertical-align="middle">
        <text:list-style style:name="BrightBlue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ffff" style:text-outline="false" style:text-line-through-style="none" style:text-line-through-type="none" style:font-name="Liberation Sans1" fo:font-family="'Liberation Sans'" style:font-family-generic="swiss" style:font-pitch="variable" fo:font-size="35.7000007629395pt" fo:font-style="normal" fo:text-shadow="none" style:text-underline-style="none" fo:font-weight="normal" style:letter-kerning="true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BrightBlue-backgroundobjects">
      <style:graphic-properties draw:stroke="none" draw:fill="none" draw:fill-color="#ffffff" draw:auto-grow-height="false" fo:min-height="1.338cm"/>
    </style:style>
    <style:style style:name="Mpr2" style:family="presentation" style:parent-style-name="BrightBlue-backgroundobjects">
      <style:graphic-properties draw:stroke="none" draw:fill="none" draw:fill-color="#ffffff" draw:auto-grow-height="false" fo:min-height="1.485cm"/>
    </style:style>
    <style:style style:name="Mpr3" style:family="presentation" style:parent-style-name="BrightBlue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/>
    </style:style>
    <style:style style:name="MP2" style:family="paragraph">
      <loext:graphic-properties draw:fill="none" draw:fill-color="#ffffff"/>
      <style:text-properties fo:font-size="14pt"/>
    </style:style>
    <style:style style:name="MP3" style:family="paragraph">
      <style:paragraph-properties fo:text-align="end"/>
      <style:text-properties fo:font-size="14pt"/>
    </style:style>
    <style:style style:name="MP4" style:family="paragraph">
      <loext:graphic-properties draw:fill="none" draw:fill-color="#ffffff"/>
      <style:paragraph-properties fo:text-align="end"/>
      <style:text-properties fo:font-size="14pt"/>
    </style:style>
    <style:style style:name="MP5" style:family="paragraph">
      <loext:graphic-properties draw:fill="none"/>
      <style:paragraph-properties fo:text-align="center"/>
    </style:style>
    <style:style style:name="MP6" style:family="paragraph">
      <style:paragraph-properties fo:text-align="center"/>
      <style:text-properties fo:font-size="14pt"/>
    </style:style>
    <style:style style:name="MP7" style:family="paragraph">
      <loext:graphic-properties draw:fill="none" draw:fill-color="#ffffff"/>
      <style:paragraph-properties fo:text-align="center"/>
      <style:text-properties fo:font-size="14pt"/>
    </style:style>
    <style:style style:name="MT1" style:family="text">
      <style:text-properties fo:font-size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</style:handout-master>
    <style:master-page style:name="BrightBlue" style:page-layout-name="PM1" draw:style-name="Mdp1">
      <draw:frame draw:style-name="Mgr3" draw:text-style-name="MP5" draw:layer="backgroundobjects" svg:width="21.651cm" svg:height="3.349cm" svg:x="-0.162cm" svg:y="0.225cm">
        <draw:image xlink:href="Pictures/100010580000879200001508D21A14F0A9096EB5.svg" xlink:type="simple" xlink:show="embed" xlink:actuate="onLoad">
          <text:p/>
        </draw:image>
        <draw:image xlink:href="Pictures/1000020100000520000000CC2781271DC9D224AF.png" xlink:type="simple" xlink:show="embed" xlink:actuate="onLoad"/>
      </draw:frame>
      <draw:frame presentation:style-name="BrightBlue-title" draw:layer="backgroundobjects" svg:width="19.5cm" svg:height="2.6cm" svg:x="1.4cm" svg:y="0.6cm" presentation:class="title" presentation:placeholder="true">
        <draw:text-box/>
      </draw:frame>
      <draw:frame presentation:style-name="BrightBlue-outline1" draw:layer="backgroundobjects" svg:width="25.2cm" svg:height="9.134cm" svg:x="1.4cm" svg:y="3.8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7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7" draw:layer="backgroundobjects" svg:width="8.875cm" svg:height="1.085cm" svg:x="9.575cm" svg:y="14.347cm" presentation:class="footer">
        <draw:text-box>
          <text:p text:style-name="MP6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5cm" svg:y="14.347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BrightBlue-title" draw:layer="backgroundobjects" svg:width="17cm" svg:height="9.56cm" svg:x="2cm" svg:y="2.5cm" presentation:class="page"/>
        <draw:frame presentation:style-name="BrightBlue-notes" draw:layer="backgroundobjects" svg:width="17cm" svg:height="14cm" svg:x="2cm" svg:y="13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