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esh Khuntia" userId="7d046b036ddf4300" providerId="LiveId" clId="{D8A8E96C-2457-4247-A39A-B8403B9B74F3}"/>
    <pc:docChg chg="addSld modSld">
      <pc:chgData name="Soumesh Khuntia" userId="7d046b036ddf4300" providerId="LiveId" clId="{D8A8E96C-2457-4247-A39A-B8403B9B74F3}" dt="2023-11-09T19:41:16.700" v="88" actId="2890"/>
      <pc:docMkLst>
        <pc:docMk/>
      </pc:docMkLst>
      <pc:sldChg chg="modSp mod">
        <pc:chgData name="Soumesh Khuntia" userId="7d046b036ddf4300" providerId="LiveId" clId="{D8A8E96C-2457-4247-A39A-B8403B9B74F3}" dt="2023-11-09T19:36:56.902" v="87" actId="13822"/>
        <pc:sldMkLst>
          <pc:docMk/>
          <pc:sldMk cId="2040843261" sldId="256"/>
        </pc:sldMkLst>
        <pc:spChg chg="mod">
          <ac:chgData name="Soumesh Khuntia" userId="7d046b036ddf4300" providerId="LiveId" clId="{D8A8E96C-2457-4247-A39A-B8403B9B74F3}" dt="2023-11-09T19:36:44.829" v="86" actId="13822"/>
          <ac:spMkLst>
            <pc:docMk/>
            <pc:sldMk cId="2040843261" sldId="256"/>
            <ac:spMk id="2" creationId="{30ADB7CF-AD23-7DF2-71C6-38E912701A11}"/>
          </ac:spMkLst>
        </pc:spChg>
        <pc:spChg chg="mod">
          <ac:chgData name="Soumesh Khuntia" userId="7d046b036ddf4300" providerId="LiveId" clId="{D8A8E96C-2457-4247-A39A-B8403B9B74F3}" dt="2023-11-09T19:36:56.902" v="87" actId="13822"/>
          <ac:spMkLst>
            <pc:docMk/>
            <pc:sldMk cId="2040843261" sldId="256"/>
            <ac:spMk id="3" creationId="{B8DFD2BA-9DC3-B28F-C636-6B59018C79A2}"/>
          </ac:spMkLst>
        </pc:spChg>
      </pc:sldChg>
      <pc:sldChg chg="add">
        <pc:chgData name="Soumesh Khuntia" userId="7d046b036ddf4300" providerId="LiveId" clId="{D8A8E96C-2457-4247-A39A-B8403B9B74F3}" dt="2023-11-09T19:41:16.700" v="88" actId="2890"/>
        <pc:sldMkLst>
          <pc:docMk/>
          <pc:sldMk cId="184288039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DCB8-C6C7-DFE0-F61C-4CF54966E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A292E-F36A-0510-59F9-5794908BF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14E4-4AE3-5E90-2E45-D267410B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2E01-41E9-6338-60E9-ABFBFFB3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0B31-4F60-FA71-BD3D-74FE856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391-2C8C-C160-229B-03128797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41025-3AF1-669F-9B5F-4BC2C3E2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1FD5-C2D0-C0FF-8140-33E4B0F1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B089-0BE6-7D22-F758-AF468949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DF55-A29D-9F8E-BCCD-48D3DBC4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2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D5B8-9285-1FC6-541C-4F60D30A0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A8646-F56B-BEC0-6C6B-078D5D59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4412-A1F2-50B6-4B9A-5033E57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F0A4-D650-5580-49C1-2BF6D800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F604-3230-FCAC-8CDB-C08FD99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A46B-5B3C-996A-19F6-93C18DC4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9795-4A73-C376-F27B-BC465664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AF95-3763-B497-0312-87BC2BF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32C2-E8A9-8AA8-747A-67EB038C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5745-1A5F-EC4B-E6BA-888206F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4FE6-9BF4-F3E8-76E3-E4C56FBF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878A-ED85-8F60-78E6-81A85745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8746-525C-5974-E83C-DE3B0824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8D0E-E8F6-592C-5788-13A0BED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F69C-F4D5-8160-2F9E-1B883A2E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3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C0DD-074D-5D6F-53E9-676CEEB8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A1BB-B80A-78F6-B957-1166E65D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B9ED-B749-071D-0EA2-E26E1BF3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83F99-1A23-FE74-6325-FBB6590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9258-DDD6-A481-6E47-2AF5460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19FC-10E0-6567-7C0A-E37DB5E0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3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0669-7EDE-490B-DF17-97CB734A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6CDB-5910-982E-3A82-E1A64CB0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D8E3-4B62-0B1D-6EED-F6272290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A28F1-8AFF-7A63-E98C-FD793F18E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6FAF-2842-BC22-ADF1-AF4BEEB57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00C8F-13C3-5411-B577-411086E2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44C96-B814-9CDD-6CEC-AD9206B0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F58B7-C3A4-9ED7-67BA-2599697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75E5-2711-9510-19A9-0D6A861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D7332-244F-0E6D-F42D-AFC6E90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91F82-8A4E-41B0-53C7-2F769517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63831-42AC-D979-1224-752E0FC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00930-7A11-4463-D806-11A315AC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52FFB-2609-27BA-E95A-7B24612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9831-CD03-27EA-542E-F6DD5BF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6C55-EFAF-409D-9088-DA170C79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2019-D5B1-D5A2-7A6E-CBED66ED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E18E3-E161-47CE-265A-58ACCAA51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72B9F-F0CC-8913-A9DC-2FCA4CCE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E996A-DE12-5C2C-659F-ECA4BE3F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256B-CA22-8FE7-33A6-F806EB26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2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A667-CF1E-60BD-C680-62494D9A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0BACC-DC93-7598-418F-360C96F0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2016-FE03-467E-E792-3A372972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DB8E6-37A1-ADBF-9E6B-BD05C2D4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388F-BA3B-A874-892B-8B19B264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7D76-9DC6-D7C1-1270-BF758DF5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228E3-B2CE-D98D-7911-4828B83B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3298-4CD1-2C25-1B21-D814D050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B52B-686E-A1B4-E9BD-5808339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3771-69E5-4636-B63B-CA7F0E12BB8E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F6D8-0AFB-FA44-19B6-0582EC30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FF5C-FB1D-E15C-47A0-DD31B55B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0552-8EF4-4F86-A50F-510D25E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7CF-AD23-7DF2-71C6-38E912701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>
                <a:latin typeface="Bookman Old Style" panose="02050604050505020204" pitchFamily="18" charset="0"/>
              </a:rPr>
              <a:t>Data Science Capstone Project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D2BA-9DC3-B28F-C636-6B59018C7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Soumesh Khuntia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Nov,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8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7CF-AD23-7DF2-71C6-38E912701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>
                <a:latin typeface="Bookman Old Style" panose="02050604050505020204" pitchFamily="18" charset="0"/>
              </a:rPr>
              <a:t>Data Science Capstone Project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D2BA-9DC3-B28F-C636-6B59018C7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Soumesh Khuntia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Nov,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88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Data Science Capstone Project</vt:lpstr>
      <vt:lpstr>Data Science Capstone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Soumesh Khuntia</dc:creator>
  <cp:lastModifiedBy>Soumesh Khuntia</cp:lastModifiedBy>
  <cp:revision>1</cp:revision>
  <dcterms:created xsi:type="dcterms:W3CDTF">2023-11-09T19:33:37Z</dcterms:created>
  <dcterms:modified xsi:type="dcterms:W3CDTF">2023-11-09T19:49:26Z</dcterms:modified>
</cp:coreProperties>
</file>