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fd6a1ad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fd6a1ad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fd6a1ad4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fd6a1ad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adf635cc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adf635cc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fd6a1ad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fd6a1ad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adf635c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adf635c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fd6a1ad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fd6a1ad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adf635cc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adf635cc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fd6a1a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fd6a1a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fd6a1ae3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fd6a1ae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df635c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df635c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fd6a1ad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fd6a1ad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d948d0e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d948d0e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45a1bb27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45a1bb27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45a1bb27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45a1bb27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45a1bb27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45a1bb27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AUDIT : </a:t>
            </a:r>
            <a:br>
              <a:rPr lang="fr"/>
            </a:br>
            <a:r>
              <a:rPr lang="fr"/>
              <a:t>Erreur sur le Cube OLAP </a:t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50" y="3514725"/>
            <a:ext cx="17335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logs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Dictionnaire des données et </a:t>
            </a:r>
            <a:r>
              <a:rPr lang="fr"/>
              <a:t>explications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de logs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Nombre de logs par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Explication des logs (quelle table, quelle modification…)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Compréhension des </a:t>
            </a:r>
            <a:r>
              <a:rPr lang="fr"/>
              <a:t>problèmes</a:t>
            </a:r>
            <a:r>
              <a:rPr lang="fr"/>
              <a:t> sur la base des logs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 pour l’entreprise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fr" sz="1850"/>
              <a:t>Actions à mettre en place 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fr" sz="1850"/>
              <a:t>Prototype </a:t>
            </a:r>
            <a:endParaRPr sz="1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 pour l’entreprise</a:t>
            </a:r>
            <a:br>
              <a:rPr lang="fr"/>
            </a:br>
            <a:r>
              <a:rPr lang="fr" sz="1850"/>
              <a:t>Avantages et </a:t>
            </a:r>
            <a:r>
              <a:rPr lang="fr" sz="1850"/>
              <a:t>inconvénients</a:t>
            </a:r>
            <a:r>
              <a:rPr lang="fr" sz="1850"/>
              <a:t> de la </a:t>
            </a:r>
            <a:r>
              <a:rPr lang="fr" sz="1850"/>
              <a:t>solution</a:t>
            </a:r>
            <a:endParaRPr sz="1850"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34550" y="15336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Inconvénients 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 pour l’entreprise</a:t>
            </a:r>
            <a:br>
              <a:rPr lang="fr"/>
            </a:br>
            <a:r>
              <a:rPr lang="fr" sz="1850"/>
              <a:t>Implications pour l’organisation actuelle</a:t>
            </a:r>
            <a:r>
              <a:rPr lang="fr" sz="1850"/>
              <a:t> </a:t>
            </a:r>
            <a:endParaRPr sz="18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Recommandations pour l’entreprise</a:t>
            </a:r>
            <a:br>
              <a:rPr lang="fr"/>
            </a:br>
            <a:r>
              <a:rPr lang="fr" sz="1850"/>
              <a:t>Planning de mise en place et coût éventuel</a:t>
            </a:r>
            <a:endParaRPr sz="18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1388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mission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Anciens slides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23850" y="3119025"/>
            <a:ext cx="2426400" cy="15303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Je te laisse choisir les slides qui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t'intéressent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pour faire ton support de  présentation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88"/>
              <a:t>Architecture de l’entreprise</a:t>
            </a:r>
            <a:endParaRPr sz="1888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900"/>
              <a:buFont typeface="Inter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900"/>
              <a:buFont typeface="Inter"/>
              <a:buChar char="●"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88"/>
              <a:t>Dictionnaire des données du fichier </a:t>
            </a:r>
            <a:r>
              <a:rPr lang="fr" sz="1888"/>
              <a:t>OLAP</a:t>
            </a:r>
            <a:r>
              <a:rPr lang="fr" sz="1888"/>
              <a:t> et schéma relationnel</a:t>
            </a:r>
            <a:endParaRPr sz="188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prototype de BDD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88"/>
              <a:t>Explication de la base de données</a:t>
            </a:r>
            <a:endParaRPr sz="1888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900"/>
              <a:buFont typeface="Inter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900"/>
              <a:buFont typeface="Inter"/>
              <a:buChar char="●"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des </a:t>
            </a:r>
            <a:r>
              <a:rPr lang="fr"/>
              <a:t>requêtes</a:t>
            </a:r>
            <a:r>
              <a:rPr lang="fr"/>
              <a:t>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88"/>
              <a:t>Le chiffre d’affaires total pour le 14 Août</a:t>
            </a:r>
            <a:endParaRPr sz="188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900"/>
              <a:buFont typeface="Inter"/>
              <a:buChar char="●"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des requêtes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88"/>
              <a:t>Le chiffre d’affaires par client pour le top 10 des clients</a:t>
            </a:r>
            <a:endParaRPr sz="188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900"/>
              <a:buFont typeface="Inter"/>
              <a:buChar char="●"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Résultat des requêtes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850"/>
              <a:t>Le chiffre d’affaires encaissé par employé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