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  <p:sldId id="260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890" y="1544320"/>
            <a:ext cx="9144000" cy="279146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IN" altLang="en-US" sz="6600" b="1">
                <a:solidFill>
                  <a:schemeClr val="accent4"/>
                </a:solidFill>
                <a:effectLst/>
              </a:rPr>
              <a:t>ASE</a:t>
            </a:r>
            <a:br>
              <a:rPr lang="en-IN" altLang="en-US" sz="6600" b="1">
                <a:solidFill>
                  <a:schemeClr val="accent4"/>
                </a:solidFill>
                <a:effectLst/>
              </a:rPr>
            </a:br>
            <a:r>
              <a:rPr lang="en-IN" altLang="en-US" sz="6600" b="1">
                <a:solidFill>
                  <a:schemeClr val="accent4"/>
                </a:solidFill>
                <a:effectLst/>
              </a:rPr>
              <a:t>PROJECT</a:t>
            </a:r>
            <a:endParaRPr lang="en-IN" altLang="en-US" sz="6600" b="1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0" y="1251585"/>
            <a:ext cx="9678035" cy="2790825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IN" altLang="en-US" sz="7200" b="1">
                <a:solidFill>
                  <a:schemeClr val="accent4"/>
                </a:solidFill>
                <a:effectLst/>
              </a:rPr>
              <a:t>IIITS CART</a:t>
            </a:r>
            <a:r>
              <a:rPr lang="en-IN" altLang="en-US" sz="6600" b="1">
                <a:solidFill>
                  <a:schemeClr val="accent4"/>
                </a:solidFill>
                <a:effectLst/>
              </a:rPr>
              <a:t> </a:t>
            </a:r>
            <a:br>
              <a:rPr lang="en-IN" altLang="en-US" sz="6600" b="1">
                <a:solidFill>
                  <a:schemeClr val="accent4"/>
                </a:solidFill>
                <a:effectLst/>
              </a:rPr>
            </a:br>
            <a:r>
              <a:rPr lang="en-IN" altLang="en-US">
                <a:solidFill>
                  <a:schemeClr val="accent4"/>
                </a:solidFill>
                <a:effectLst/>
              </a:rPr>
              <a:t>ONLINE MARKETING SYSTEM</a:t>
            </a:r>
            <a:endParaRPr lang="en-I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IN" altLang="en-US" b="1">
                <a:solidFill>
                  <a:schemeClr val="accent4"/>
                </a:solidFill>
                <a:effectLst/>
              </a:rPr>
              <a:t>FEATURES</a:t>
            </a:r>
            <a:endParaRPr lang="en-IN" altLang="en-US" b="1">
              <a:solidFill>
                <a:schemeClr val="accent4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380"/>
            <a:ext cx="10515600" cy="4351338"/>
          </a:xfrm>
        </p:spPr>
        <p:txBody>
          <a:bodyPr/>
          <a:p>
            <a:r>
              <a:rPr lang="en-IN" altLang="en-US"/>
              <a:t>Users can sell ,buy and rent</a:t>
            </a:r>
            <a:endParaRPr lang="en-IN" altLang="en-US"/>
          </a:p>
          <a:p>
            <a:r>
              <a:rPr lang="en-IN" altLang="en-US"/>
              <a:t>Can upload pictures of the items</a:t>
            </a:r>
            <a:endParaRPr lang="en-IN" altLang="en-US"/>
          </a:p>
          <a:p>
            <a:r>
              <a:rPr lang="en-IN" altLang="en-US"/>
              <a:t>Can chat with each other</a:t>
            </a:r>
            <a:endParaRPr lang="en-IN" altLang="en-US"/>
          </a:p>
          <a:p>
            <a:r>
              <a:rPr lang="en-IN" altLang="en-US"/>
              <a:t>Review on seller</a:t>
            </a:r>
            <a:endParaRPr lang="en-IN" altLang="en-US"/>
          </a:p>
          <a:p>
            <a:r>
              <a:rPr lang="en-IN" altLang="en-US"/>
              <a:t>Search for items</a:t>
            </a:r>
            <a:endParaRPr lang="en-IN" altLang="en-US"/>
          </a:p>
          <a:p>
            <a:r>
              <a:rPr lang="en-IN" altLang="en-US"/>
              <a:t>Categorize the items</a:t>
            </a:r>
            <a:endParaRPr lang="en-IN" altLang="en-US"/>
          </a:p>
          <a:p>
            <a:r>
              <a:rPr lang="en-IN" altLang="en-US"/>
              <a:t>Mail and Notification System</a:t>
            </a:r>
            <a:endParaRPr lang="en-IN" altLang="en-US"/>
          </a:p>
          <a:p>
            <a:r>
              <a:rPr lang="en-IN" altLang="en-US"/>
              <a:t>Android App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060190" y="346075"/>
            <a:ext cx="422021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IN" altLang="en-US" sz="4000" b="1">
                <a:solidFill>
                  <a:schemeClr val="accent4"/>
                </a:solidFill>
                <a:effectLst/>
                <a:uFillTx/>
              </a:rPr>
              <a:t>Buisness Usecase</a:t>
            </a:r>
            <a:endParaRPr lang="en-IN" altLang="en-US" sz="3600" b="1">
              <a:solidFill>
                <a:schemeClr val="accent4"/>
              </a:solidFill>
              <a:effectLst/>
              <a:uFillTx/>
            </a:endParaRPr>
          </a:p>
        </p:txBody>
      </p:sp>
      <p:pic>
        <p:nvPicPr>
          <p:cNvPr id="3" name="Picture 2" descr="BUISENESS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045" y="1340485"/>
            <a:ext cx="10201910" cy="4461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852805"/>
            <a:ext cx="10515600" cy="540512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endParaRPr lang="en-IN" altLang="en-US" sz="3600" b="1"/>
          </a:p>
          <a:p>
            <a:r>
              <a:rPr lang="en-IN" altLang="en-US"/>
              <a:t>Customer Credentials</a:t>
            </a:r>
            <a:endParaRPr lang="en-IN" altLang="en-US"/>
          </a:p>
          <a:p>
            <a:r>
              <a:rPr lang="en-IN" altLang="en-US"/>
              <a:t>Order Details</a:t>
            </a:r>
            <a:endParaRPr lang="en-IN" altLang="en-US"/>
          </a:p>
          <a:p>
            <a:r>
              <a:rPr lang="en-IN" altLang="en-US"/>
              <a:t>Blacklist</a:t>
            </a:r>
            <a:endParaRPr lang="en-IN" altLang="en-US"/>
          </a:p>
          <a:p>
            <a:r>
              <a:rPr lang="en-IN" altLang="en-US"/>
              <a:t>Receipt Details</a:t>
            </a:r>
            <a:endParaRPr lang="en-IN" altLang="en-US"/>
          </a:p>
          <a:p>
            <a:r>
              <a:rPr lang="en-IN" altLang="en-US"/>
              <a:t>Review</a:t>
            </a:r>
            <a:endParaRPr lang="en-IN" altLang="en-US"/>
          </a:p>
          <a:p>
            <a:r>
              <a:rPr lang="en-IN" altLang="en-US"/>
              <a:t>History</a:t>
            </a:r>
            <a:endParaRPr lang="en-IN" altLang="en-US"/>
          </a:p>
          <a:p>
            <a:r>
              <a:rPr lang="en-IN" altLang="en-US"/>
              <a:t>Categories-</a:t>
            </a:r>
            <a:endParaRPr lang="en-IN" altLang="en-US"/>
          </a:p>
          <a:p>
            <a:pPr lvl="1"/>
            <a:r>
              <a:rPr lang="en-IN" altLang="en-US"/>
              <a:t>Books</a:t>
            </a:r>
            <a:endParaRPr lang="en-IN" altLang="en-US"/>
          </a:p>
          <a:p>
            <a:pPr lvl="1"/>
            <a:r>
              <a:rPr lang="en-IN" altLang="en-US"/>
              <a:t>Projects</a:t>
            </a:r>
            <a:endParaRPr lang="en-IN" altLang="en-US"/>
          </a:p>
          <a:p>
            <a:pPr lvl="1"/>
            <a:r>
              <a:rPr lang="en-IN" altLang="en-US"/>
              <a:t>Tech</a:t>
            </a:r>
            <a:endParaRPr lang="en-IN" altLang="en-US"/>
          </a:p>
          <a:p>
            <a:pPr lvl="1"/>
            <a:r>
              <a:rPr lang="en-IN" altLang="en-US"/>
              <a:t>Utilities</a:t>
            </a:r>
            <a:endParaRPr lang="en-IN" altLang="en-US"/>
          </a:p>
          <a:p>
            <a:pPr lvl="1" algn="l"/>
            <a:r>
              <a:rPr lang="en-IN" altLang="en-US"/>
              <a:t>Miscellaneous</a:t>
            </a:r>
            <a:endParaRPr lang="en-IN" altLang="en-US"/>
          </a:p>
          <a:p>
            <a:pPr lvl="1" algn="l"/>
            <a:endParaRPr lang="en-IN" altLang="en-US"/>
          </a:p>
        </p:txBody>
      </p:sp>
      <p:sp>
        <p:nvSpPr>
          <p:cNvPr id="3" name="Rectangle 2"/>
          <p:cNvSpPr/>
          <p:nvPr/>
        </p:nvSpPr>
        <p:spPr>
          <a:xfrm>
            <a:off x="2467928" y="277495"/>
            <a:ext cx="657733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IN" altLang="en-US" sz="4000" b="1">
                <a:solidFill>
                  <a:schemeClr val="accent4"/>
                </a:solidFill>
                <a:effectLst/>
              </a:rPr>
              <a:t>Tables, Menus and Sub-menus</a:t>
            </a:r>
            <a:endParaRPr lang="en-IN" altLang="en-US" sz="4000" b="1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WPS Presentation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Microsoft YaHei</vt:lpstr>
      <vt:lpstr>Calibri</vt:lpstr>
      <vt:lpstr>Office Theme</vt:lpstr>
      <vt:lpstr>ASE PROJECT</vt:lpstr>
      <vt:lpstr>IIITS CART  ONLINE MARKETING SYSTEM</vt:lpstr>
      <vt:lpstr>FEATURES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 PROJECT</dc:title>
  <dc:creator>asus</dc:creator>
  <cp:lastModifiedBy>asus</cp:lastModifiedBy>
  <cp:revision>3</cp:revision>
  <dcterms:created xsi:type="dcterms:W3CDTF">2018-08-25T09:55:00Z</dcterms:created>
  <dcterms:modified xsi:type="dcterms:W3CDTF">2018-08-25T10:11:24Z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1033-10.2.0.5824</vt:lpwstr>
  </property>
</Properties>
</file>