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Libre Franklin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Work Sans Medium"/>
      <p:regular r:id="rId28"/>
      <p:bold r:id="rId29"/>
      <p:italic r:id="rId30"/>
      <p:boldItalic r:id="rId31"/>
    </p:embeddedFont>
    <p:embeddedFont>
      <p:font typeface="Public Sans"/>
      <p:regular r:id="rId32"/>
      <p:bold r:id="rId33"/>
      <p:italic r:id="rId34"/>
      <p:boldItalic r:id="rId35"/>
    </p:embeddedFont>
    <p:embeddedFont>
      <p:font typeface="Libre Franklin Medium"/>
      <p:regular r:id="rId36"/>
      <p:bold r:id="rId37"/>
      <p:italic r:id="rId38"/>
      <p:boldItalic r:id="rId39"/>
    </p:embeddedFont>
    <p:embeddedFont>
      <p:font typeface="Work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jS3bhe9q88MEaZbHMq0E/BKuh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B06427-80DC-46E0-9930-0BAF662A4701}">
  <a:tblStyle styleId="{B6B06427-80DC-46E0-9930-0BAF662A47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regular.fntdata"/><Relationship Id="rId20" Type="http://schemas.openxmlformats.org/officeDocument/2006/relationships/font" Target="fonts/LibreFranklin-regular.fntdata"/><Relationship Id="rId42" Type="http://schemas.openxmlformats.org/officeDocument/2006/relationships/font" Target="fonts/WorkSans-italic.fntdata"/><Relationship Id="rId41" Type="http://schemas.openxmlformats.org/officeDocument/2006/relationships/font" Target="fonts/WorkSans-bold.fntdata"/><Relationship Id="rId22" Type="http://schemas.openxmlformats.org/officeDocument/2006/relationships/font" Target="fonts/LibreFranklin-italic.fntdata"/><Relationship Id="rId44" Type="http://customschemas.google.com/relationships/presentationmetadata" Target="metadata"/><Relationship Id="rId21" Type="http://schemas.openxmlformats.org/officeDocument/2006/relationships/font" Target="fonts/LibreFranklin-bold.fntdata"/><Relationship Id="rId43" Type="http://schemas.openxmlformats.org/officeDocument/2006/relationships/font" Target="fonts/WorkSans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WorkSans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Medium-boldItalic.fntdata"/><Relationship Id="rId30" Type="http://schemas.openxmlformats.org/officeDocument/2006/relationships/font" Target="fonts/Work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PublicSans-bold.fntdata"/><Relationship Id="rId10" Type="http://schemas.openxmlformats.org/officeDocument/2006/relationships/slide" Target="slides/slide5.xml"/><Relationship Id="rId32" Type="http://schemas.openxmlformats.org/officeDocument/2006/relationships/font" Target="fonts/PublicSans-regular.fntdata"/><Relationship Id="rId13" Type="http://schemas.openxmlformats.org/officeDocument/2006/relationships/slide" Target="slides/slide8.xml"/><Relationship Id="rId35" Type="http://schemas.openxmlformats.org/officeDocument/2006/relationships/font" Target="fonts/Public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ublicSans-italic.fntdata"/><Relationship Id="rId15" Type="http://schemas.openxmlformats.org/officeDocument/2006/relationships/slide" Target="slides/slide10.xml"/><Relationship Id="rId37" Type="http://schemas.openxmlformats.org/officeDocument/2006/relationships/font" Target="fonts/LibreFranklinMedium-bold.fntdata"/><Relationship Id="rId14" Type="http://schemas.openxmlformats.org/officeDocument/2006/relationships/slide" Target="slides/slide9.xml"/><Relationship Id="rId36" Type="http://schemas.openxmlformats.org/officeDocument/2006/relationships/font" Target="fonts/LibreFranklinMedium-regular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Medium-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4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10" name="Google Shape;10;p14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11" name="Google Shape;11;p14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4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13;p14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4"/>
          <p:cNvSpPr txBox="1"/>
          <p:nvPr>
            <p:ph type="ctrTitle"/>
          </p:nvPr>
        </p:nvSpPr>
        <p:spPr>
          <a:xfrm>
            <a:off x="713225" y="905267"/>
            <a:ext cx="57504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713225" y="2749568"/>
            <a:ext cx="5750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271" name="Google Shape;271;p23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272" name="Google Shape;272;p23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23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23"/>
          <p:cNvSpPr txBox="1"/>
          <p:nvPr>
            <p:ph hasCustomPrompt="1" type="title"/>
          </p:nvPr>
        </p:nvSpPr>
        <p:spPr>
          <a:xfrm>
            <a:off x="1309750" y="1853000"/>
            <a:ext cx="4952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r>
              <a:t>xx%</a:t>
            </a:r>
          </a:p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1309750" y="287661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5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281" name="Google Shape;281;p25"/>
            <p:cNvGrpSpPr/>
            <p:nvPr/>
          </p:nvGrpSpPr>
          <p:grpSpPr>
            <a:xfrm>
              <a:off x="7881632" y="4597623"/>
              <a:ext cx="1056252" cy="1055938"/>
              <a:chOff x="5375619" y="1544902"/>
              <a:chExt cx="1056252" cy="1055938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5375619" y="1544902"/>
                <a:ext cx="1056252" cy="1055938"/>
              </a:xfrm>
              <a:custGeom>
                <a:rect b="b" l="l" r="r" t="t"/>
                <a:pathLst>
                  <a:path extrusionOk="0" fill="none" h="37018" w="37029">
                    <a:moveTo>
                      <a:pt x="37028" y="19219"/>
                    </a:moveTo>
                    <a:cubicBezTo>
                      <a:pt x="37028" y="12011"/>
                      <a:pt x="32682" y="5518"/>
                      <a:pt x="26026" y="2754"/>
                    </a:cubicBezTo>
                    <a:cubicBezTo>
                      <a:pt x="19371" y="1"/>
                      <a:pt x="11718" y="1529"/>
                      <a:pt x="6624" y="6623"/>
                    </a:cubicBezTo>
                    <a:cubicBezTo>
                      <a:pt x="1529" y="11707"/>
                      <a:pt x="1" y="19371"/>
                      <a:pt x="2765" y="26026"/>
                    </a:cubicBezTo>
                    <a:cubicBezTo>
                      <a:pt x="5518" y="32682"/>
                      <a:pt x="12011" y="37017"/>
                      <a:pt x="19219" y="37017"/>
                    </a:cubicBezTo>
                    <a:cubicBezTo>
                      <a:pt x="29051" y="37017"/>
                      <a:pt x="37018" y="29050"/>
                      <a:pt x="37028" y="19219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5493113" y="1662396"/>
                <a:ext cx="829906" cy="829906"/>
              </a:xfrm>
              <a:custGeom>
                <a:rect b="b" l="l" r="r" t="t"/>
                <a:pathLst>
                  <a:path extrusionOk="0" fill="none" h="29094" w="29094">
                    <a:moveTo>
                      <a:pt x="29094" y="15100"/>
                    </a:moveTo>
                    <a:cubicBezTo>
                      <a:pt x="29094" y="9431"/>
                      <a:pt x="25680" y="4336"/>
                      <a:pt x="20455" y="2168"/>
                    </a:cubicBezTo>
                    <a:cubicBezTo>
                      <a:pt x="15219" y="1"/>
                      <a:pt x="9204" y="1193"/>
                      <a:pt x="5204" y="5203"/>
                    </a:cubicBezTo>
                    <a:cubicBezTo>
                      <a:pt x="1193" y="9203"/>
                      <a:pt x="1" y="15219"/>
                      <a:pt x="2169" y="20455"/>
                    </a:cubicBezTo>
                    <a:cubicBezTo>
                      <a:pt x="4337" y="25679"/>
                      <a:pt x="9431" y="29094"/>
                      <a:pt x="15100" y="29094"/>
                    </a:cubicBezTo>
                    <a:cubicBezTo>
                      <a:pt x="22818" y="29083"/>
                      <a:pt x="29094" y="22818"/>
                      <a:pt x="29094" y="15100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5610607" y="1779891"/>
                <a:ext cx="603275" cy="603589"/>
              </a:xfrm>
              <a:custGeom>
                <a:rect b="b" l="l" r="r" t="t"/>
                <a:pathLst>
                  <a:path extrusionOk="0" fill="none" h="21160" w="21149">
                    <a:moveTo>
                      <a:pt x="21149" y="10981"/>
                    </a:moveTo>
                    <a:cubicBezTo>
                      <a:pt x="21149" y="6862"/>
                      <a:pt x="18677" y="3144"/>
                      <a:pt x="14873" y="1572"/>
                    </a:cubicBezTo>
                    <a:cubicBezTo>
                      <a:pt x="11068" y="1"/>
                      <a:pt x="6689" y="868"/>
                      <a:pt x="3773" y="3783"/>
                    </a:cubicBezTo>
                    <a:cubicBezTo>
                      <a:pt x="868" y="6688"/>
                      <a:pt x="1" y="11068"/>
                      <a:pt x="1573" y="14872"/>
                    </a:cubicBezTo>
                    <a:cubicBezTo>
                      <a:pt x="3144" y="18677"/>
                      <a:pt x="6862" y="21159"/>
                      <a:pt x="10981" y="21159"/>
                    </a:cubicBezTo>
                    <a:cubicBezTo>
                      <a:pt x="16596" y="21159"/>
                      <a:pt x="21149" y="16596"/>
                      <a:pt x="21149" y="10981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5716977" y="1886261"/>
                <a:ext cx="414040" cy="414040"/>
              </a:xfrm>
              <a:custGeom>
                <a:rect b="b" l="l" r="r" t="t"/>
                <a:pathLst>
                  <a:path extrusionOk="0" fill="none" h="14515" w="14515">
                    <a:moveTo>
                      <a:pt x="10038" y="1529"/>
                    </a:moveTo>
                    <a:cubicBezTo>
                      <a:pt x="13192" y="3068"/>
                      <a:pt x="14515" y="6873"/>
                      <a:pt x="12986" y="10027"/>
                    </a:cubicBezTo>
                    <a:cubicBezTo>
                      <a:pt x="11447" y="13192"/>
                      <a:pt x="7642" y="14514"/>
                      <a:pt x="4477" y="12986"/>
                    </a:cubicBezTo>
                    <a:cubicBezTo>
                      <a:pt x="1323" y="11447"/>
                      <a:pt x="1" y="7642"/>
                      <a:pt x="1529" y="4477"/>
                    </a:cubicBezTo>
                    <a:cubicBezTo>
                      <a:pt x="3068" y="1323"/>
                      <a:pt x="6873" y="0"/>
                      <a:pt x="10038" y="1529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5850874" y="2020128"/>
                <a:ext cx="145335" cy="145363"/>
              </a:xfrm>
              <a:custGeom>
                <a:rect b="b" l="l" r="r" t="t"/>
                <a:pathLst>
                  <a:path extrusionOk="0" fill="none" h="5096" w="5095">
                    <a:moveTo>
                      <a:pt x="5095" y="2548"/>
                    </a:moveTo>
                    <a:cubicBezTo>
                      <a:pt x="5095" y="3957"/>
                      <a:pt x="3957" y="5095"/>
                      <a:pt x="2547" y="5095"/>
                    </a:cubicBezTo>
                    <a:cubicBezTo>
                      <a:pt x="1149" y="5095"/>
                      <a:pt x="0" y="3957"/>
                      <a:pt x="0" y="2548"/>
                    </a:cubicBezTo>
                    <a:cubicBezTo>
                      <a:pt x="0" y="1150"/>
                      <a:pt x="1149" y="1"/>
                      <a:pt x="2547" y="1"/>
                    </a:cubicBezTo>
                    <a:cubicBezTo>
                      <a:pt x="3957" y="1"/>
                      <a:pt x="5095" y="1150"/>
                      <a:pt x="5095" y="2548"/>
                    </a:cubicBezTo>
                    <a:close/>
                  </a:path>
                </a:pathLst>
              </a:custGeom>
              <a:noFill/>
              <a:ln cap="flat" cmpd="sng" w="13550">
                <a:solidFill>
                  <a:schemeClr val="accent2"/>
                </a:solidFill>
                <a:prstDash val="solid"/>
                <a:miter lim="1083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25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288" name="Google Shape;288;p25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25"/>
            <p:cNvGrpSpPr/>
            <p:nvPr/>
          </p:nvGrpSpPr>
          <p:grpSpPr>
            <a:xfrm>
              <a:off x="7966872" y="-411541"/>
              <a:ext cx="885773" cy="852364"/>
              <a:chOff x="270334" y="3681060"/>
              <a:chExt cx="885773" cy="852364"/>
            </a:xfrm>
          </p:grpSpPr>
          <p:sp>
            <p:nvSpPr>
              <p:cNvPr id="291" name="Google Shape;291;p25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3" name="Google Shape;293;p2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2" type="title"/>
          </p:nvPr>
        </p:nvSpPr>
        <p:spPr>
          <a:xfrm>
            <a:off x="881143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95" name="Google Shape;295;p25"/>
          <p:cNvSpPr txBox="1"/>
          <p:nvPr>
            <p:ph idx="1" type="subTitle"/>
          </p:nvPr>
        </p:nvSpPr>
        <p:spPr>
          <a:xfrm>
            <a:off x="773825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3" type="subTitle"/>
          </p:nvPr>
        </p:nvSpPr>
        <p:spPr>
          <a:xfrm>
            <a:off x="773825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4" type="title"/>
          </p:nvPr>
        </p:nvSpPr>
        <p:spPr>
          <a:xfrm>
            <a:off x="3459218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98" name="Google Shape;298;p25"/>
          <p:cNvSpPr txBox="1"/>
          <p:nvPr>
            <p:ph idx="5" type="subTitle"/>
          </p:nvPr>
        </p:nvSpPr>
        <p:spPr>
          <a:xfrm>
            <a:off x="3351900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6" type="subTitle"/>
          </p:nvPr>
        </p:nvSpPr>
        <p:spPr>
          <a:xfrm>
            <a:off x="3351900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7" type="title"/>
          </p:nvPr>
        </p:nvSpPr>
        <p:spPr>
          <a:xfrm>
            <a:off x="6037293" y="1191996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1" name="Google Shape;301;p25"/>
          <p:cNvSpPr txBox="1"/>
          <p:nvPr>
            <p:ph idx="8" type="subTitle"/>
          </p:nvPr>
        </p:nvSpPr>
        <p:spPr>
          <a:xfrm>
            <a:off x="5929975" y="1920400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9" type="subTitle"/>
          </p:nvPr>
        </p:nvSpPr>
        <p:spPr>
          <a:xfrm>
            <a:off x="5929975" y="2168966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5"/>
          <p:cNvSpPr txBox="1"/>
          <p:nvPr>
            <p:ph idx="13" type="title"/>
          </p:nvPr>
        </p:nvSpPr>
        <p:spPr>
          <a:xfrm>
            <a:off x="881149" y="2948171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4" name="Google Shape;304;p25"/>
          <p:cNvSpPr txBox="1"/>
          <p:nvPr>
            <p:ph idx="14" type="subTitle"/>
          </p:nvPr>
        </p:nvSpPr>
        <p:spPr>
          <a:xfrm>
            <a:off x="773818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5" type="subTitle"/>
          </p:nvPr>
        </p:nvSpPr>
        <p:spPr>
          <a:xfrm>
            <a:off x="773831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 txBox="1"/>
          <p:nvPr>
            <p:ph idx="16" type="title"/>
          </p:nvPr>
        </p:nvSpPr>
        <p:spPr>
          <a:xfrm>
            <a:off x="3459224" y="2948171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7" name="Google Shape;307;p25"/>
          <p:cNvSpPr txBox="1"/>
          <p:nvPr>
            <p:ph idx="17" type="subTitle"/>
          </p:nvPr>
        </p:nvSpPr>
        <p:spPr>
          <a:xfrm>
            <a:off x="3351894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8" type="subTitle"/>
          </p:nvPr>
        </p:nvSpPr>
        <p:spPr>
          <a:xfrm>
            <a:off x="3351907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idx="19" type="subTitle"/>
          </p:nvPr>
        </p:nvSpPr>
        <p:spPr>
          <a:xfrm>
            <a:off x="5929968" y="3676576"/>
            <a:ext cx="2440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20" type="subTitle"/>
          </p:nvPr>
        </p:nvSpPr>
        <p:spPr>
          <a:xfrm>
            <a:off x="5929982" y="3925143"/>
            <a:ext cx="2440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1" type="title"/>
          </p:nvPr>
        </p:nvSpPr>
        <p:spPr>
          <a:xfrm>
            <a:off x="6037299" y="2950783"/>
            <a:ext cx="577500" cy="5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6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314" name="Google Shape;314;p26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26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9" name="Google Shape;329;p2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1" type="subTitle"/>
          </p:nvPr>
        </p:nvSpPr>
        <p:spPr>
          <a:xfrm>
            <a:off x="1242775" y="2676125"/>
            <a:ext cx="3065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2" type="subTitle"/>
          </p:nvPr>
        </p:nvSpPr>
        <p:spPr>
          <a:xfrm>
            <a:off x="1242775" y="2947340"/>
            <a:ext cx="3065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4835525" y="2676125"/>
            <a:ext cx="3065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4" type="subTitle"/>
          </p:nvPr>
        </p:nvSpPr>
        <p:spPr>
          <a:xfrm>
            <a:off x="4835525" y="2947340"/>
            <a:ext cx="3065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7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336" name="Google Shape;336;p27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337" name="Google Shape;337;p27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27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340" name="Google Shape;340;p2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7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343" name="Google Shape;343;p27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27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713225" y="1152475"/>
            <a:ext cx="37554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571975" y="1152475"/>
            <a:ext cx="37554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3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8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358" name="Google Shape;358;p28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28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362" name="Google Shape;362;p28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28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5" name="Google Shape;375;p28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6" name="Google Shape;376;p28"/>
          <p:cNvSpPr txBox="1"/>
          <p:nvPr>
            <p:ph idx="1" type="subTitle"/>
          </p:nvPr>
        </p:nvSpPr>
        <p:spPr>
          <a:xfrm>
            <a:off x="3424325" y="1658600"/>
            <a:ext cx="411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8"/>
          <p:cNvSpPr txBox="1"/>
          <p:nvPr>
            <p:ph idx="2" type="subTitle"/>
          </p:nvPr>
        </p:nvSpPr>
        <p:spPr>
          <a:xfrm>
            <a:off x="3424325" y="2040625"/>
            <a:ext cx="411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8"/>
          <p:cNvSpPr txBox="1"/>
          <p:nvPr>
            <p:ph idx="3" type="subTitle"/>
          </p:nvPr>
        </p:nvSpPr>
        <p:spPr>
          <a:xfrm>
            <a:off x="3424325" y="3316601"/>
            <a:ext cx="4113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4" type="subTitle"/>
          </p:nvPr>
        </p:nvSpPr>
        <p:spPr>
          <a:xfrm>
            <a:off x="3424325" y="3698703"/>
            <a:ext cx="411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2" name="Google Shape;382;p29"/>
          <p:cNvSpPr txBox="1"/>
          <p:nvPr>
            <p:ph idx="1" type="subTitle"/>
          </p:nvPr>
        </p:nvSpPr>
        <p:spPr>
          <a:xfrm>
            <a:off x="938350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9"/>
          <p:cNvSpPr txBox="1"/>
          <p:nvPr>
            <p:ph idx="2" type="subTitle"/>
          </p:nvPr>
        </p:nvSpPr>
        <p:spPr>
          <a:xfrm>
            <a:off x="938347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9"/>
          <p:cNvSpPr txBox="1"/>
          <p:nvPr>
            <p:ph idx="3" type="subTitle"/>
          </p:nvPr>
        </p:nvSpPr>
        <p:spPr>
          <a:xfrm>
            <a:off x="3518701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9"/>
          <p:cNvSpPr txBox="1"/>
          <p:nvPr>
            <p:ph idx="4" type="subTitle"/>
          </p:nvPr>
        </p:nvSpPr>
        <p:spPr>
          <a:xfrm>
            <a:off x="3518700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9"/>
          <p:cNvSpPr txBox="1"/>
          <p:nvPr>
            <p:ph idx="5" type="subTitle"/>
          </p:nvPr>
        </p:nvSpPr>
        <p:spPr>
          <a:xfrm>
            <a:off x="6099052" y="2686450"/>
            <a:ext cx="210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9"/>
          <p:cNvSpPr txBox="1"/>
          <p:nvPr>
            <p:ph idx="6" type="subTitle"/>
          </p:nvPr>
        </p:nvSpPr>
        <p:spPr>
          <a:xfrm>
            <a:off x="6099053" y="2937806"/>
            <a:ext cx="2106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8" name="Google Shape;388;p29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389" name="Google Shape;389;p29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390" name="Google Shape;390;p29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391" name="Google Shape;391;p29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29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397" name="Google Shape;397;p29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9" name="Google Shape;399;p29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400" name="Google Shape;400;p29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0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404" name="Google Shape;404;p30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30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407" name="Google Shape;407;p30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30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30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30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30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30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30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30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30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30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30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30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30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30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30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30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30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30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30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30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30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30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30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30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30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30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30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30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30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30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30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30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30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30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30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88" name="Google Shape;488;p30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" name="Google Shape;489;p30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490" name="Google Shape;490;p30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2" name="Google Shape;492;p30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3" name="Google Shape;493;p30"/>
          <p:cNvSpPr txBox="1"/>
          <p:nvPr>
            <p:ph idx="1" type="subTitle"/>
          </p:nvPr>
        </p:nvSpPr>
        <p:spPr>
          <a:xfrm>
            <a:off x="2211350" y="176593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0"/>
          <p:cNvSpPr txBox="1"/>
          <p:nvPr>
            <p:ph idx="2" type="subTitle"/>
          </p:nvPr>
        </p:nvSpPr>
        <p:spPr>
          <a:xfrm>
            <a:off x="2211338" y="203264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0"/>
          <p:cNvSpPr txBox="1"/>
          <p:nvPr>
            <p:ph idx="3" type="subTitle"/>
          </p:nvPr>
        </p:nvSpPr>
        <p:spPr>
          <a:xfrm>
            <a:off x="5519608" y="176593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0"/>
          <p:cNvSpPr txBox="1"/>
          <p:nvPr>
            <p:ph idx="4" type="subTitle"/>
          </p:nvPr>
        </p:nvSpPr>
        <p:spPr>
          <a:xfrm>
            <a:off x="5519609" y="203264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0"/>
          <p:cNvSpPr txBox="1"/>
          <p:nvPr>
            <p:ph idx="5" type="subTitle"/>
          </p:nvPr>
        </p:nvSpPr>
        <p:spPr>
          <a:xfrm>
            <a:off x="2211350" y="329348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0"/>
          <p:cNvSpPr txBox="1"/>
          <p:nvPr>
            <p:ph idx="6" type="subTitle"/>
          </p:nvPr>
        </p:nvSpPr>
        <p:spPr>
          <a:xfrm>
            <a:off x="2211338" y="3560268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0"/>
          <p:cNvSpPr txBox="1"/>
          <p:nvPr>
            <p:ph idx="7" type="subTitle"/>
          </p:nvPr>
        </p:nvSpPr>
        <p:spPr>
          <a:xfrm>
            <a:off x="5519608" y="3293482"/>
            <a:ext cx="2327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0"/>
          <p:cNvSpPr txBox="1"/>
          <p:nvPr>
            <p:ph idx="8" type="subTitle"/>
          </p:nvPr>
        </p:nvSpPr>
        <p:spPr>
          <a:xfrm>
            <a:off x="5519609" y="3560268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1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503" name="Google Shape;503;p31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504" name="Google Shape;504;p31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31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507" name="Google Shape;507;p3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31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510" name="Google Shape;510;p3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0" name="Google Shape;520;p31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1" name="Google Shape;521;p31"/>
          <p:cNvSpPr txBox="1"/>
          <p:nvPr>
            <p:ph idx="1" type="subTitle"/>
          </p:nvPr>
        </p:nvSpPr>
        <p:spPr>
          <a:xfrm>
            <a:off x="789425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31"/>
          <p:cNvSpPr txBox="1"/>
          <p:nvPr>
            <p:ph idx="2" type="subTitle"/>
          </p:nvPr>
        </p:nvSpPr>
        <p:spPr>
          <a:xfrm>
            <a:off x="789413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31"/>
          <p:cNvSpPr txBox="1"/>
          <p:nvPr>
            <p:ph idx="3" type="subTitle"/>
          </p:nvPr>
        </p:nvSpPr>
        <p:spPr>
          <a:xfrm>
            <a:off x="789425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1"/>
          <p:cNvSpPr txBox="1"/>
          <p:nvPr>
            <p:ph idx="4" type="subTitle"/>
          </p:nvPr>
        </p:nvSpPr>
        <p:spPr>
          <a:xfrm>
            <a:off x="789413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1"/>
          <p:cNvSpPr txBox="1"/>
          <p:nvPr>
            <p:ph idx="5" type="subTitle"/>
          </p:nvPr>
        </p:nvSpPr>
        <p:spPr>
          <a:xfrm>
            <a:off x="3408300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31"/>
          <p:cNvSpPr txBox="1"/>
          <p:nvPr>
            <p:ph idx="6" type="subTitle"/>
          </p:nvPr>
        </p:nvSpPr>
        <p:spPr>
          <a:xfrm>
            <a:off x="3408288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31"/>
          <p:cNvSpPr txBox="1"/>
          <p:nvPr>
            <p:ph idx="7" type="subTitle"/>
          </p:nvPr>
        </p:nvSpPr>
        <p:spPr>
          <a:xfrm>
            <a:off x="3408300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31"/>
          <p:cNvSpPr txBox="1"/>
          <p:nvPr>
            <p:ph idx="8" type="subTitle"/>
          </p:nvPr>
        </p:nvSpPr>
        <p:spPr>
          <a:xfrm>
            <a:off x="3408288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31"/>
          <p:cNvSpPr txBox="1"/>
          <p:nvPr>
            <p:ph idx="9" type="subTitle"/>
          </p:nvPr>
        </p:nvSpPr>
        <p:spPr>
          <a:xfrm>
            <a:off x="6027175" y="198919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31"/>
          <p:cNvSpPr txBox="1"/>
          <p:nvPr>
            <p:ph idx="13" type="subTitle"/>
          </p:nvPr>
        </p:nvSpPr>
        <p:spPr>
          <a:xfrm>
            <a:off x="6027163" y="2205191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31"/>
          <p:cNvSpPr txBox="1"/>
          <p:nvPr>
            <p:ph idx="14" type="subTitle"/>
          </p:nvPr>
        </p:nvSpPr>
        <p:spPr>
          <a:xfrm>
            <a:off x="6027175" y="3717407"/>
            <a:ext cx="2327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1"/>
          <p:cNvSpPr txBox="1"/>
          <p:nvPr>
            <p:ph idx="15" type="subTitle"/>
          </p:nvPr>
        </p:nvSpPr>
        <p:spPr>
          <a:xfrm>
            <a:off x="6027163" y="3933403"/>
            <a:ext cx="2327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TWO_COLUMNS_1_2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2"/>
          <p:cNvGrpSpPr/>
          <p:nvPr/>
        </p:nvGrpSpPr>
        <p:grpSpPr>
          <a:xfrm>
            <a:off x="-467340" y="-420824"/>
            <a:ext cx="9629795" cy="5564323"/>
            <a:chOff x="-467340" y="-420824"/>
            <a:chExt cx="9629795" cy="5564323"/>
          </a:xfrm>
        </p:grpSpPr>
        <p:grpSp>
          <p:nvGrpSpPr>
            <p:cNvPr id="535" name="Google Shape;535;p32"/>
            <p:cNvGrpSpPr/>
            <p:nvPr/>
          </p:nvGrpSpPr>
          <p:grpSpPr>
            <a:xfrm>
              <a:off x="-467340" y="-420824"/>
              <a:ext cx="885773" cy="852364"/>
              <a:chOff x="270334" y="3681060"/>
              <a:chExt cx="885773" cy="852364"/>
            </a:xfrm>
          </p:grpSpPr>
          <p:sp>
            <p:nvSpPr>
              <p:cNvPr id="536" name="Google Shape;536;p32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" name="Google Shape;538;p32"/>
            <p:cNvSpPr/>
            <p:nvPr/>
          </p:nvSpPr>
          <p:spPr>
            <a:xfrm flipH="1" rot="10800000">
              <a:off x="8430789" y="1213671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 rot="-5400000">
              <a:off x="-1045774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32"/>
          <p:cNvSpPr txBox="1"/>
          <p:nvPr>
            <p:ph idx="1" type="subTitle"/>
          </p:nvPr>
        </p:nvSpPr>
        <p:spPr>
          <a:xfrm>
            <a:off x="1830450" y="3351125"/>
            <a:ext cx="5483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32"/>
          <p:cNvSpPr txBox="1"/>
          <p:nvPr>
            <p:ph idx="2" type="subTitle"/>
          </p:nvPr>
        </p:nvSpPr>
        <p:spPr>
          <a:xfrm>
            <a:off x="1830438" y="1273675"/>
            <a:ext cx="5483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5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19" name="Google Shape;19;p15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20" name="Google Shape;20;p15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22;p15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15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24" name="Google Shape;24;p15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5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5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1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_1_1_2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3"/>
          <p:cNvGrpSpPr/>
          <p:nvPr/>
        </p:nvGrpSpPr>
        <p:grpSpPr>
          <a:xfrm>
            <a:off x="-14005" y="-3"/>
            <a:ext cx="9595234" cy="5564318"/>
            <a:chOff x="-14005" y="-3"/>
            <a:chExt cx="9595234" cy="5564318"/>
          </a:xfrm>
        </p:grpSpPr>
        <p:grpSp>
          <p:nvGrpSpPr>
            <p:cNvPr id="544" name="Google Shape;544;p33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545" name="Google Shape;545;p33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33"/>
            <p:cNvSpPr/>
            <p:nvPr/>
          </p:nvSpPr>
          <p:spPr>
            <a:xfrm flipH="1">
              <a:off x="-14005" y="2295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 rot="5400000">
              <a:off x="7649673" y="1045778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3"/>
          <p:cNvSpPr txBox="1"/>
          <p:nvPr>
            <p:ph type="title"/>
          </p:nvPr>
        </p:nvSpPr>
        <p:spPr>
          <a:xfrm>
            <a:off x="4772600" y="901050"/>
            <a:ext cx="31320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0" name="Google Shape;550;p33"/>
          <p:cNvSpPr txBox="1"/>
          <p:nvPr>
            <p:ph idx="1" type="subTitle"/>
          </p:nvPr>
        </p:nvSpPr>
        <p:spPr>
          <a:xfrm>
            <a:off x="4772600" y="3027750"/>
            <a:ext cx="31320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33"/>
          <p:cNvSpPr/>
          <p:nvPr>
            <p:ph idx="2" type="pic"/>
          </p:nvPr>
        </p:nvSpPr>
        <p:spPr>
          <a:xfrm>
            <a:off x="849000" y="538875"/>
            <a:ext cx="3030900" cy="406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2_1_1_2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1771650" y="3286614"/>
            <a:ext cx="5600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4" name="Google Shape;554;p34"/>
          <p:cNvSpPr txBox="1"/>
          <p:nvPr>
            <p:ph idx="1" type="subTitle"/>
          </p:nvPr>
        </p:nvSpPr>
        <p:spPr>
          <a:xfrm>
            <a:off x="1771650" y="3888929"/>
            <a:ext cx="5600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5" name="Google Shape;555;p34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556" name="Google Shape;556;p34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557" name="Google Shape;557;p34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558" name="Google Shape;558;p34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34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34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34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34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3" name="Google Shape;563;p34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564" name="Google Shape;564;p34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34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6" name="Google Shape;566;p34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567" name="Google Shape;567;p34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2_1_1_2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type="title"/>
          </p:nvPr>
        </p:nvSpPr>
        <p:spPr>
          <a:xfrm>
            <a:off x="4419025" y="1660775"/>
            <a:ext cx="227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71" name="Google Shape;571;p35"/>
          <p:cNvSpPr txBox="1"/>
          <p:nvPr>
            <p:ph idx="1" type="subTitle"/>
          </p:nvPr>
        </p:nvSpPr>
        <p:spPr>
          <a:xfrm>
            <a:off x="4419025" y="2804050"/>
            <a:ext cx="3858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2" name="Google Shape;572;p35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573" name="Google Shape;573;p35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574" name="Google Shape;574;p35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35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576" name="Google Shape;576;p35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35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35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35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35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35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57" name="Google Shape;657;p35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35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659" name="Google Shape;659;p35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TWO_COLUMNS_1_2_1_1_2_1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6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663" name="Google Shape;663;p36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36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667" name="Google Shape;667;p36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0" name="Google Shape;680;p36"/>
          <p:cNvSpPr txBox="1"/>
          <p:nvPr>
            <p:ph type="title"/>
          </p:nvPr>
        </p:nvSpPr>
        <p:spPr>
          <a:xfrm>
            <a:off x="1101600" y="1660775"/>
            <a:ext cx="227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81" name="Google Shape;681;p36"/>
          <p:cNvSpPr txBox="1"/>
          <p:nvPr>
            <p:ph idx="1" type="subTitle"/>
          </p:nvPr>
        </p:nvSpPr>
        <p:spPr>
          <a:xfrm>
            <a:off x="1101600" y="2804050"/>
            <a:ext cx="3851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7"/>
          <p:cNvGrpSpPr/>
          <p:nvPr/>
        </p:nvGrpSpPr>
        <p:grpSpPr>
          <a:xfrm>
            <a:off x="-9290" y="-420824"/>
            <a:ext cx="9629795" cy="5564323"/>
            <a:chOff x="-9290" y="-420824"/>
            <a:chExt cx="9629795" cy="5564323"/>
          </a:xfrm>
        </p:grpSpPr>
        <p:grpSp>
          <p:nvGrpSpPr>
            <p:cNvPr id="684" name="Google Shape;684;p37"/>
            <p:cNvGrpSpPr/>
            <p:nvPr/>
          </p:nvGrpSpPr>
          <p:grpSpPr>
            <a:xfrm flipH="1">
              <a:off x="8734732" y="-420824"/>
              <a:ext cx="885773" cy="852364"/>
              <a:chOff x="270334" y="3681060"/>
              <a:chExt cx="885773" cy="852364"/>
            </a:xfrm>
          </p:grpSpPr>
          <p:sp>
            <p:nvSpPr>
              <p:cNvPr id="685" name="Google Shape;685;p3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7" name="Google Shape;687;p37"/>
            <p:cNvSpPr/>
            <p:nvPr/>
          </p:nvSpPr>
          <p:spPr>
            <a:xfrm rot="10800000">
              <a:off x="-9290" y="1213671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 flipH="1" rot="5400000">
              <a:off x="7629220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37"/>
          <p:cNvSpPr txBox="1"/>
          <p:nvPr>
            <p:ph type="title"/>
          </p:nvPr>
        </p:nvSpPr>
        <p:spPr>
          <a:xfrm>
            <a:off x="2095775" y="53887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0" name="Google Shape;690;p37"/>
          <p:cNvSpPr txBox="1"/>
          <p:nvPr>
            <p:ph idx="1" type="subTitle"/>
          </p:nvPr>
        </p:nvSpPr>
        <p:spPr>
          <a:xfrm>
            <a:off x="2095775" y="114862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37"/>
          <p:cNvSpPr txBox="1"/>
          <p:nvPr>
            <p:ph idx="2" type="title"/>
          </p:nvPr>
        </p:nvSpPr>
        <p:spPr>
          <a:xfrm>
            <a:off x="2095800" y="204592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2" name="Google Shape;692;p37"/>
          <p:cNvSpPr txBox="1"/>
          <p:nvPr>
            <p:ph idx="3" type="subTitle"/>
          </p:nvPr>
        </p:nvSpPr>
        <p:spPr>
          <a:xfrm>
            <a:off x="2095800" y="265567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37"/>
          <p:cNvSpPr txBox="1"/>
          <p:nvPr>
            <p:ph idx="4" type="title"/>
          </p:nvPr>
        </p:nvSpPr>
        <p:spPr>
          <a:xfrm>
            <a:off x="2095800" y="3552975"/>
            <a:ext cx="4952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694" name="Google Shape;694;p37"/>
          <p:cNvSpPr txBox="1"/>
          <p:nvPr>
            <p:ph idx="5" type="subTitle"/>
          </p:nvPr>
        </p:nvSpPr>
        <p:spPr>
          <a:xfrm>
            <a:off x="2095800" y="4162725"/>
            <a:ext cx="495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8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697" name="Google Shape;697;p38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0" name="Google Shape;700;p38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1" name="Google Shape;701;p38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702" name="Google Shape;702;p38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8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2" name="Google Shape;712;p38"/>
          <p:cNvSpPr txBox="1"/>
          <p:nvPr>
            <p:ph type="title"/>
          </p:nvPr>
        </p:nvSpPr>
        <p:spPr>
          <a:xfrm>
            <a:off x="773675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13" name="Google Shape;713;p38"/>
          <p:cNvSpPr txBox="1"/>
          <p:nvPr>
            <p:ph idx="1" type="subTitle"/>
          </p:nvPr>
        </p:nvSpPr>
        <p:spPr>
          <a:xfrm>
            <a:off x="773675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38"/>
          <p:cNvSpPr txBox="1"/>
          <p:nvPr>
            <p:ph idx="2"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15" name="Google Shape;715;p38"/>
          <p:cNvSpPr txBox="1"/>
          <p:nvPr>
            <p:ph idx="3" type="subTitle"/>
          </p:nvPr>
        </p:nvSpPr>
        <p:spPr>
          <a:xfrm>
            <a:off x="773675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38"/>
          <p:cNvSpPr txBox="1"/>
          <p:nvPr>
            <p:ph idx="4" type="title"/>
          </p:nvPr>
        </p:nvSpPr>
        <p:spPr>
          <a:xfrm>
            <a:off x="3369300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17" name="Google Shape;717;p38"/>
          <p:cNvSpPr txBox="1"/>
          <p:nvPr>
            <p:ph idx="5" type="subTitle"/>
          </p:nvPr>
        </p:nvSpPr>
        <p:spPr>
          <a:xfrm>
            <a:off x="3369300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38"/>
          <p:cNvSpPr txBox="1"/>
          <p:nvPr>
            <p:ph idx="6" type="subTitle"/>
          </p:nvPr>
        </p:nvSpPr>
        <p:spPr>
          <a:xfrm>
            <a:off x="3369300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38"/>
          <p:cNvSpPr txBox="1"/>
          <p:nvPr>
            <p:ph idx="7" type="title"/>
          </p:nvPr>
        </p:nvSpPr>
        <p:spPr>
          <a:xfrm>
            <a:off x="5964925" y="1717575"/>
            <a:ext cx="1009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720" name="Google Shape;720;p38"/>
          <p:cNvSpPr txBox="1"/>
          <p:nvPr>
            <p:ph idx="8" type="subTitle"/>
          </p:nvPr>
        </p:nvSpPr>
        <p:spPr>
          <a:xfrm>
            <a:off x="5964925" y="2825025"/>
            <a:ext cx="2405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38"/>
          <p:cNvSpPr txBox="1"/>
          <p:nvPr>
            <p:ph idx="9" type="subTitle"/>
          </p:nvPr>
        </p:nvSpPr>
        <p:spPr>
          <a:xfrm>
            <a:off x="5964925" y="3203892"/>
            <a:ext cx="24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_1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24" name="Google Shape;724;p39"/>
          <p:cNvGrpSpPr/>
          <p:nvPr/>
        </p:nvGrpSpPr>
        <p:grpSpPr>
          <a:xfrm>
            <a:off x="-3516" y="-411541"/>
            <a:ext cx="8941400" cy="6065102"/>
            <a:chOff x="-3516" y="-411541"/>
            <a:chExt cx="8941400" cy="6065102"/>
          </a:xfrm>
        </p:grpSpPr>
        <p:grpSp>
          <p:nvGrpSpPr>
            <p:cNvPr id="725" name="Google Shape;725;p39"/>
            <p:cNvGrpSpPr/>
            <p:nvPr/>
          </p:nvGrpSpPr>
          <p:grpSpPr>
            <a:xfrm>
              <a:off x="7881632" y="-411541"/>
              <a:ext cx="1056252" cy="6065102"/>
              <a:chOff x="7881632" y="-411541"/>
              <a:chExt cx="1056252" cy="6065102"/>
            </a:xfrm>
          </p:grpSpPr>
          <p:grpSp>
            <p:nvGrpSpPr>
              <p:cNvPr id="726" name="Google Shape;726;p39"/>
              <p:cNvGrpSpPr/>
              <p:nvPr/>
            </p:nvGrpSpPr>
            <p:grpSpPr>
              <a:xfrm>
                <a:off x="7881632" y="4597623"/>
                <a:ext cx="1056252" cy="1055938"/>
                <a:chOff x="5375619" y="1544902"/>
                <a:chExt cx="1056252" cy="1055938"/>
              </a:xfrm>
            </p:grpSpPr>
            <p:sp>
              <p:nvSpPr>
                <p:cNvPr id="727" name="Google Shape;727;p39"/>
                <p:cNvSpPr/>
                <p:nvPr/>
              </p:nvSpPr>
              <p:spPr>
                <a:xfrm>
                  <a:off x="5375619" y="1544902"/>
                  <a:ext cx="1056252" cy="1055938"/>
                </a:xfrm>
                <a:custGeom>
                  <a:rect b="b" l="l" r="r" t="t"/>
                  <a:pathLst>
                    <a:path extrusionOk="0" fill="none" h="37018" w="37029">
                      <a:moveTo>
                        <a:pt x="37028" y="19219"/>
                      </a:moveTo>
                      <a:cubicBezTo>
                        <a:pt x="37028" y="12011"/>
                        <a:pt x="32682" y="5518"/>
                        <a:pt x="26026" y="2754"/>
                      </a:cubicBezTo>
                      <a:cubicBezTo>
                        <a:pt x="19371" y="1"/>
                        <a:pt x="11718" y="1529"/>
                        <a:pt x="6624" y="6623"/>
                      </a:cubicBezTo>
                      <a:cubicBezTo>
                        <a:pt x="1529" y="11707"/>
                        <a:pt x="1" y="19371"/>
                        <a:pt x="2765" y="26026"/>
                      </a:cubicBezTo>
                      <a:cubicBezTo>
                        <a:pt x="5518" y="32682"/>
                        <a:pt x="12011" y="37017"/>
                        <a:pt x="19219" y="37017"/>
                      </a:cubicBezTo>
                      <a:cubicBezTo>
                        <a:pt x="29051" y="37017"/>
                        <a:pt x="37018" y="29050"/>
                        <a:pt x="37028" y="1921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39"/>
                <p:cNvSpPr/>
                <p:nvPr/>
              </p:nvSpPr>
              <p:spPr>
                <a:xfrm>
                  <a:off x="5493113" y="1662396"/>
                  <a:ext cx="829906" cy="829906"/>
                </a:xfrm>
                <a:custGeom>
                  <a:rect b="b" l="l" r="r" t="t"/>
                  <a:pathLst>
                    <a:path extrusionOk="0" fill="none" h="29094" w="29094">
                      <a:moveTo>
                        <a:pt x="29094" y="15100"/>
                      </a:moveTo>
                      <a:cubicBezTo>
                        <a:pt x="29094" y="9431"/>
                        <a:pt x="25680" y="4336"/>
                        <a:pt x="20455" y="2168"/>
                      </a:cubicBezTo>
                      <a:cubicBezTo>
                        <a:pt x="15219" y="1"/>
                        <a:pt x="9204" y="1193"/>
                        <a:pt x="5204" y="5203"/>
                      </a:cubicBezTo>
                      <a:cubicBezTo>
                        <a:pt x="1193" y="9203"/>
                        <a:pt x="1" y="15219"/>
                        <a:pt x="2169" y="20455"/>
                      </a:cubicBezTo>
                      <a:cubicBezTo>
                        <a:pt x="4337" y="25679"/>
                        <a:pt x="9431" y="29094"/>
                        <a:pt x="15100" y="29094"/>
                      </a:cubicBezTo>
                      <a:cubicBezTo>
                        <a:pt x="22818" y="29083"/>
                        <a:pt x="29094" y="22818"/>
                        <a:pt x="29094" y="15100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39"/>
                <p:cNvSpPr/>
                <p:nvPr/>
              </p:nvSpPr>
              <p:spPr>
                <a:xfrm>
                  <a:off x="5610607" y="1779891"/>
                  <a:ext cx="603275" cy="603589"/>
                </a:xfrm>
                <a:custGeom>
                  <a:rect b="b" l="l" r="r" t="t"/>
                  <a:pathLst>
                    <a:path extrusionOk="0" fill="none" h="21160" w="21149">
                      <a:moveTo>
                        <a:pt x="21149" y="10981"/>
                      </a:moveTo>
                      <a:cubicBezTo>
                        <a:pt x="21149" y="6862"/>
                        <a:pt x="18677" y="3144"/>
                        <a:pt x="14873" y="1572"/>
                      </a:cubicBezTo>
                      <a:cubicBezTo>
                        <a:pt x="11068" y="1"/>
                        <a:pt x="6689" y="868"/>
                        <a:pt x="3773" y="3783"/>
                      </a:cubicBezTo>
                      <a:cubicBezTo>
                        <a:pt x="868" y="6688"/>
                        <a:pt x="1" y="11068"/>
                        <a:pt x="1573" y="14872"/>
                      </a:cubicBezTo>
                      <a:cubicBezTo>
                        <a:pt x="3144" y="18677"/>
                        <a:pt x="6862" y="21159"/>
                        <a:pt x="10981" y="21159"/>
                      </a:cubicBezTo>
                      <a:cubicBezTo>
                        <a:pt x="16596" y="21159"/>
                        <a:pt x="21149" y="16596"/>
                        <a:pt x="21149" y="10981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39"/>
                <p:cNvSpPr/>
                <p:nvPr/>
              </p:nvSpPr>
              <p:spPr>
                <a:xfrm>
                  <a:off x="5716977" y="1886261"/>
                  <a:ext cx="414040" cy="414040"/>
                </a:xfrm>
                <a:custGeom>
                  <a:rect b="b" l="l" r="r" t="t"/>
                  <a:pathLst>
                    <a:path extrusionOk="0" fill="none" h="14515" w="14515">
                      <a:moveTo>
                        <a:pt x="10038" y="1529"/>
                      </a:moveTo>
                      <a:cubicBezTo>
                        <a:pt x="13192" y="3068"/>
                        <a:pt x="14515" y="6873"/>
                        <a:pt x="12986" y="10027"/>
                      </a:cubicBezTo>
                      <a:cubicBezTo>
                        <a:pt x="11447" y="13192"/>
                        <a:pt x="7642" y="14514"/>
                        <a:pt x="4477" y="12986"/>
                      </a:cubicBezTo>
                      <a:cubicBezTo>
                        <a:pt x="1323" y="11447"/>
                        <a:pt x="1" y="7642"/>
                        <a:pt x="1529" y="4477"/>
                      </a:cubicBezTo>
                      <a:cubicBezTo>
                        <a:pt x="3068" y="1323"/>
                        <a:pt x="6873" y="0"/>
                        <a:pt x="10038" y="1529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39"/>
                <p:cNvSpPr/>
                <p:nvPr/>
              </p:nvSpPr>
              <p:spPr>
                <a:xfrm>
                  <a:off x="5850874" y="2020128"/>
                  <a:ext cx="145335" cy="145363"/>
                </a:xfrm>
                <a:custGeom>
                  <a:rect b="b" l="l" r="r" t="t"/>
                  <a:pathLst>
                    <a:path extrusionOk="0" fill="none" h="5096" w="5095">
                      <a:moveTo>
                        <a:pt x="5095" y="2548"/>
                      </a:moveTo>
                      <a:cubicBezTo>
                        <a:pt x="5095" y="3957"/>
                        <a:pt x="3957" y="5095"/>
                        <a:pt x="2547" y="5095"/>
                      </a:cubicBezTo>
                      <a:cubicBezTo>
                        <a:pt x="1149" y="5095"/>
                        <a:pt x="0" y="3957"/>
                        <a:pt x="0" y="2548"/>
                      </a:cubicBezTo>
                      <a:cubicBezTo>
                        <a:pt x="0" y="1150"/>
                        <a:pt x="1149" y="1"/>
                        <a:pt x="2547" y="1"/>
                      </a:cubicBezTo>
                      <a:cubicBezTo>
                        <a:pt x="3957" y="1"/>
                        <a:pt x="5095" y="1150"/>
                        <a:pt x="5095" y="2548"/>
                      </a:cubicBezTo>
                      <a:close/>
                    </a:path>
                  </a:pathLst>
                </a:custGeom>
                <a:noFill/>
                <a:ln cap="flat" cmpd="sng" w="13550">
                  <a:solidFill>
                    <a:schemeClr val="accent2"/>
                  </a:solidFill>
                  <a:prstDash val="solid"/>
                  <a:miter lim="1083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2" name="Google Shape;732;p39"/>
              <p:cNvGrpSpPr/>
              <p:nvPr/>
            </p:nvGrpSpPr>
            <p:grpSpPr>
              <a:xfrm>
                <a:off x="7966872" y="-411541"/>
                <a:ext cx="885773" cy="852364"/>
                <a:chOff x="270334" y="3681060"/>
                <a:chExt cx="885773" cy="852364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270334" y="3681060"/>
                  <a:ext cx="885773" cy="852364"/>
                </a:xfrm>
                <a:custGeom>
                  <a:rect b="b" l="l" r="r" t="t"/>
                  <a:pathLst>
                    <a:path extrusionOk="0" h="20257" w="21051">
                      <a:moveTo>
                        <a:pt x="10924" y="1968"/>
                      </a:moveTo>
                      <a:cubicBezTo>
                        <a:pt x="11976" y="1968"/>
                        <a:pt x="13036" y="2172"/>
                        <a:pt x="14048" y="2591"/>
                      </a:cubicBezTo>
                      <a:cubicBezTo>
                        <a:pt x="17094" y="3849"/>
                        <a:pt x="19078" y="6830"/>
                        <a:pt x="19078" y="10136"/>
                      </a:cubicBezTo>
                      <a:cubicBezTo>
                        <a:pt x="19078" y="14634"/>
                        <a:pt x="15425" y="18287"/>
                        <a:pt x="10926" y="18287"/>
                      </a:cubicBezTo>
                      <a:cubicBezTo>
                        <a:pt x="7620" y="18287"/>
                        <a:pt x="4650" y="16303"/>
                        <a:pt x="3382" y="13257"/>
                      </a:cubicBezTo>
                      <a:cubicBezTo>
                        <a:pt x="2125" y="10201"/>
                        <a:pt x="2819" y="6689"/>
                        <a:pt x="5149" y="4358"/>
                      </a:cubicBezTo>
                      <a:cubicBezTo>
                        <a:pt x="6715" y="2799"/>
                        <a:pt x="8800" y="1968"/>
                        <a:pt x="10924" y="1968"/>
                      </a:cubicBezTo>
                      <a:close/>
                      <a:moveTo>
                        <a:pt x="10926" y="1"/>
                      </a:moveTo>
                      <a:cubicBezTo>
                        <a:pt x="6829" y="1"/>
                        <a:pt x="3133" y="2472"/>
                        <a:pt x="1572" y="6255"/>
                      </a:cubicBezTo>
                      <a:cubicBezTo>
                        <a:pt x="0" y="10038"/>
                        <a:pt x="867" y="14396"/>
                        <a:pt x="3762" y="17290"/>
                      </a:cubicBezTo>
                      <a:cubicBezTo>
                        <a:pt x="5699" y="19227"/>
                        <a:pt x="8293" y="20257"/>
                        <a:pt x="10931" y="20257"/>
                      </a:cubicBezTo>
                      <a:cubicBezTo>
                        <a:pt x="12233" y="20257"/>
                        <a:pt x="13546" y="20006"/>
                        <a:pt x="14796" y="19490"/>
                      </a:cubicBezTo>
                      <a:cubicBezTo>
                        <a:pt x="18579" y="17918"/>
                        <a:pt x="21051" y="14222"/>
                        <a:pt x="21051" y="10136"/>
                      </a:cubicBezTo>
                      <a:cubicBezTo>
                        <a:pt x="21051" y="4542"/>
                        <a:pt x="16509" y="1"/>
                        <a:pt x="109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520274" y="3913240"/>
                  <a:ext cx="404154" cy="388754"/>
                </a:xfrm>
                <a:custGeom>
                  <a:rect b="b" l="l" r="r" t="t"/>
                  <a:pathLst>
                    <a:path extrusionOk="0" h="9239" w="9605">
                      <a:moveTo>
                        <a:pt x="4986" y="0"/>
                      </a:moveTo>
                      <a:cubicBezTo>
                        <a:pt x="3111" y="0"/>
                        <a:pt x="1431" y="1117"/>
                        <a:pt x="716" y="2851"/>
                      </a:cubicBezTo>
                      <a:cubicBezTo>
                        <a:pt x="0" y="4574"/>
                        <a:pt x="391" y="6558"/>
                        <a:pt x="1713" y="7880"/>
                      </a:cubicBezTo>
                      <a:cubicBezTo>
                        <a:pt x="2599" y="8766"/>
                        <a:pt x="3782" y="9239"/>
                        <a:pt x="4988" y="9239"/>
                      </a:cubicBezTo>
                      <a:cubicBezTo>
                        <a:pt x="5582" y="9239"/>
                        <a:pt x="6181" y="9124"/>
                        <a:pt x="6753" y="8888"/>
                      </a:cubicBezTo>
                      <a:cubicBezTo>
                        <a:pt x="8477" y="8173"/>
                        <a:pt x="9604" y="6482"/>
                        <a:pt x="9604" y="4618"/>
                      </a:cubicBezTo>
                      <a:cubicBezTo>
                        <a:pt x="9604" y="2060"/>
                        <a:pt x="7534" y="0"/>
                        <a:pt x="4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5" name="Google Shape;735;p39"/>
            <p:cNvGrpSpPr/>
            <p:nvPr/>
          </p:nvGrpSpPr>
          <p:grpSpPr>
            <a:xfrm>
              <a:off x="-3516" y="556046"/>
              <a:ext cx="453946" cy="507654"/>
              <a:chOff x="713225" y="3448264"/>
              <a:chExt cx="3773447" cy="507654"/>
            </a:xfrm>
          </p:grpSpPr>
          <p:sp>
            <p:nvSpPr>
              <p:cNvPr id="736" name="Google Shape;736;p39"/>
              <p:cNvSpPr/>
              <p:nvPr/>
            </p:nvSpPr>
            <p:spPr>
              <a:xfrm flipH="1" rot="10800000">
                <a:off x="713385" y="3799541"/>
                <a:ext cx="1766405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 flipH="1" rot="10800000">
                <a:off x="713225" y="3448264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TWO_COLUMNS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0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740" name="Google Shape;740;p40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741" name="Google Shape;741;p40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2" name="Google Shape;742;p40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743" name="Google Shape;743;p40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40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40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40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40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40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40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40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40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40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40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40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40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40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40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40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40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40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40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40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40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40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40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40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40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40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40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40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40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40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40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40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40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40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40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40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40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40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40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40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0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40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40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40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40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40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40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40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40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0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0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0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0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40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40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0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0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0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0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0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0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0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0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0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0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0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40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40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40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40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40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40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40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40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40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40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40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40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40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40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40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24" name="Google Shape;824;p40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5" name="Google Shape;825;p40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826" name="Google Shape;826;p40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8" name="Google Shape;828;p40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TWO_COLUMNS_1_1_1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41"/>
          <p:cNvGrpSpPr/>
          <p:nvPr/>
        </p:nvGrpSpPr>
        <p:grpSpPr>
          <a:xfrm>
            <a:off x="-12567" y="-408334"/>
            <a:ext cx="9611125" cy="5972546"/>
            <a:chOff x="-12567" y="-408334"/>
            <a:chExt cx="9611125" cy="5972546"/>
          </a:xfrm>
        </p:grpSpPr>
        <p:grpSp>
          <p:nvGrpSpPr>
            <p:cNvPr id="831" name="Google Shape;831;p41"/>
            <p:cNvGrpSpPr/>
            <p:nvPr/>
          </p:nvGrpSpPr>
          <p:grpSpPr>
            <a:xfrm flipH="1" rot="10800000">
              <a:off x="-12567" y="4350796"/>
              <a:ext cx="720294" cy="507663"/>
              <a:chOff x="713225" y="3372064"/>
              <a:chExt cx="5987479" cy="507663"/>
            </a:xfrm>
          </p:grpSpPr>
          <p:sp>
            <p:nvSpPr>
              <p:cNvPr id="832" name="Google Shape;832;p41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p41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835" name="Google Shape;835;p4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7" name="Google Shape;837;p41"/>
            <p:cNvGrpSpPr/>
            <p:nvPr/>
          </p:nvGrpSpPr>
          <p:grpSpPr>
            <a:xfrm rot="10800000">
              <a:off x="7483030" y="-408334"/>
              <a:ext cx="947692" cy="947208"/>
              <a:chOff x="1978804" y="2610311"/>
              <a:chExt cx="448357" cy="448128"/>
            </a:xfrm>
          </p:grpSpPr>
          <p:sp>
            <p:nvSpPr>
              <p:cNvPr id="838" name="Google Shape;838;p4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8" name="Google Shape;848;p41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42"/>
          <p:cNvGrpSpPr/>
          <p:nvPr/>
        </p:nvGrpSpPr>
        <p:grpSpPr>
          <a:xfrm>
            <a:off x="-314940" y="-337140"/>
            <a:ext cx="9477395" cy="5516012"/>
            <a:chOff x="-314940" y="-337140"/>
            <a:chExt cx="9477395" cy="5516012"/>
          </a:xfrm>
        </p:grpSpPr>
        <p:grpSp>
          <p:nvGrpSpPr>
            <p:cNvPr id="851" name="Google Shape;851;p42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852" name="Google Shape;852;p42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42"/>
            <p:cNvSpPr/>
            <p:nvPr/>
          </p:nvSpPr>
          <p:spPr>
            <a:xfrm>
              <a:off x="-18325" y="4706676"/>
              <a:ext cx="4590311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8430789" y="1087567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42"/>
          <p:cNvSpPr txBox="1"/>
          <p:nvPr>
            <p:ph type="title"/>
          </p:nvPr>
        </p:nvSpPr>
        <p:spPr>
          <a:xfrm>
            <a:off x="1545713" y="1541225"/>
            <a:ext cx="29709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57" name="Google Shape;857;p42"/>
          <p:cNvSpPr txBox="1"/>
          <p:nvPr>
            <p:ph idx="1" type="subTitle"/>
          </p:nvPr>
        </p:nvSpPr>
        <p:spPr>
          <a:xfrm>
            <a:off x="1545713" y="2340218"/>
            <a:ext cx="29709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42"/>
          <p:cNvSpPr txBox="1"/>
          <p:nvPr/>
        </p:nvSpPr>
        <p:spPr>
          <a:xfrm>
            <a:off x="4627338" y="2565567"/>
            <a:ext cx="29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b="1" i="0" lang="en" sz="9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9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997761" y="1805471"/>
            <a:ext cx="3234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subTitle"/>
          </p:nvPr>
        </p:nvSpPr>
        <p:spPr>
          <a:xfrm>
            <a:off x="4911639" y="1805471"/>
            <a:ext cx="3234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16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40" name="Google Shape;40;p16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41" name="Google Shape;41;p16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" name="Google Shape;42;p16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43" name="Google Shape;43;p16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16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16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16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16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16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16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16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16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16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16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16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16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16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16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16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16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16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16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16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6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6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6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6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6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6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6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6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6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6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6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6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6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6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6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6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6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6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6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6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6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6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6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6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6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6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6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6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6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6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6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6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6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6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6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6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6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6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6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6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6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6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6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6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6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6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6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6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6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4" name="Google Shape;124;p16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16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43"/>
          <p:cNvGrpSpPr/>
          <p:nvPr/>
        </p:nvGrpSpPr>
        <p:grpSpPr>
          <a:xfrm>
            <a:off x="163521" y="479846"/>
            <a:ext cx="8997450" cy="5055778"/>
            <a:chOff x="163521" y="479846"/>
            <a:chExt cx="8997450" cy="5055778"/>
          </a:xfrm>
        </p:grpSpPr>
        <p:grpSp>
          <p:nvGrpSpPr>
            <p:cNvPr id="861" name="Google Shape;861;p43"/>
            <p:cNvGrpSpPr/>
            <p:nvPr/>
          </p:nvGrpSpPr>
          <p:grpSpPr>
            <a:xfrm flipH="1">
              <a:off x="8440677" y="479846"/>
              <a:ext cx="720294" cy="507663"/>
              <a:chOff x="713225" y="3372064"/>
              <a:chExt cx="5987479" cy="507663"/>
            </a:xfrm>
          </p:grpSpPr>
          <p:sp>
            <p:nvSpPr>
              <p:cNvPr id="862" name="Google Shape;862;p43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" name="Google Shape;864;p43"/>
            <p:cNvSpPr/>
            <p:nvPr/>
          </p:nvSpPr>
          <p:spPr>
            <a:xfrm>
              <a:off x="163521" y="562782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43"/>
            <p:cNvGrpSpPr/>
            <p:nvPr/>
          </p:nvGrpSpPr>
          <p:grpSpPr>
            <a:xfrm rot="10800000">
              <a:off x="3009905" y="4588416"/>
              <a:ext cx="947692" cy="947208"/>
              <a:chOff x="1978804" y="2610311"/>
              <a:chExt cx="448357" cy="448128"/>
            </a:xfrm>
          </p:grpSpPr>
          <p:sp>
            <p:nvSpPr>
              <p:cNvPr id="866" name="Google Shape;866;p43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44"/>
          <p:cNvGrpSpPr/>
          <p:nvPr/>
        </p:nvGrpSpPr>
        <p:grpSpPr>
          <a:xfrm>
            <a:off x="-314940" y="-337140"/>
            <a:ext cx="9477405" cy="5516012"/>
            <a:chOff x="-314940" y="-337140"/>
            <a:chExt cx="9477405" cy="5516012"/>
          </a:xfrm>
        </p:grpSpPr>
        <p:grpSp>
          <p:nvGrpSpPr>
            <p:cNvPr id="878" name="Google Shape;878;p44"/>
            <p:cNvGrpSpPr/>
            <p:nvPr/>
          </p:nvGrpSpPr>
          <p:grpSpPr>
            <a:xfrm>
              <a:off x="7612420" y="3672159"/>
              <a:ext cx="1215970" cy="1247227"/>
              <a:chOff x="7612420" y="3672159"/>
              <a:chExt cx="1215970" cy="1247227"/>
            </a:xfrm>
          </p:grpSpPr>
          <p:sp>
            <p:nvSpPr>
              <p:cNvPr id="879" name="Google Shape;879;p44"/>
              <p:cNvSpPr/>
              <p:nvPr/>
            </p:nvSpPr>
            <p:spPr>
              <a:xfrm>
                <a:off x="8019658" y="41083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0" name="Google Shape;880;p44"/>
              <p:cNvGrpSpPr/>
              <p:nvPr/>
            </p:nvGrpSpPr>
            <p:grpSpPr>
              <a:xfrm>
                <a:off x="7612420" y="36721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881" name="Google Shape;881;p44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44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44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44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44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44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44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44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44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44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44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44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44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44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44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44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44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44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44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p44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44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44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44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44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44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44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44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44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44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44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44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44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44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44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44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44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44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44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44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44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44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44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44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44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44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44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44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44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44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44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44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44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44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44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44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44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44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44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44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44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44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44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44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44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44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44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44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44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44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44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44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44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44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44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44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44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44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44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44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44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44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62" name="Google Shape;962;p44"/>
            <p:cNvGrpSpPr/>
            <p:nvPr/>
          </p:nvGrpSpPr>
          <p:grpSpPr>
            <a:xfrm>
              <a:off x="-314940" y="-337140"/>
              <a:ext cx="885773" cy="852364"/>
              <a:chOff x="270334" y="3681060"/>
              <a:chExt cx="885773" cy="852364"/>
            </a:xfrm>
          </p:grpSpPr>
          <p:sp>
            <p:nvSpPr>
              <p:cNvPr id="963" name="Google Shape;963;p44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44"/>
            <p:cNvGrpSpPr/>
            <p:nvPr/>
          </p:nvGrpSpPr>
          <p:grpSpPr>
            <a:xfrm>
              <a:off x="-18325" y="4062640"/>
              <a:ext cx="5162343" cy="1116232"/>
              <a:chOff x="-18325" y="4062640"/>
              <a:chExt cx="5162343" cy="1116232"/>
            </a:xfrm>
          </p:grpSpPr>
          <p:sp>
            <p:nvSpPr>
              <p:cNvPr id="966" name="Google Shape;966;p44"/>
              <p:cNvSpPr/>
              <p:nvPr/>
            </p:nvSpPr>
            <p:spPr>
              <a:xfrm>
                <a:off x="-18325" y="4706676"/>
                <a:ext cx="4590311" cy="472196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7" name="Google Shape;967;p44"/>
              <p:cNvGrpSpPr/>
              <p:nvPr/>
            </p:nvGrpSpPr>
            <p:grpSpPr>
              <a:xfrm>
                <a:off x="4196326" y="4062640"/>
                <a:ext cx="947692" cy="947208"/>
                <a:chOff x="1978804" y="2610311"/>
                <a:chExt cx="448357" cy="448128"/>
              </a:xfrm>
            </p:grpSpPr>
            <p:sp>
              <p:nvSpPr>
                <p:cNvPr id="968" name="Google Shape;968;p44"/>
                <p:cNvSpPr/>
                <p:nvPr/>
              </p:nvSpPr>
              <p:spPr>
                <a:xfrm>
                  <a:off x="1994579" y="2625857"/>
                  <a:ext cx="125253" cy="125253"/>
                </a:xfrm>
                <a:custGeom>
                  <a:rect b="b" l="l" r="r" t="t"/>
                  <a:pathLst>
                    <a:path extrusionOk="0" h="4391" w="4391">
                      <a:moveTo>
                        <a:pt x="4390" y="0"/>
                      </a:moveTo>
                      <a:lnTo>
                        <a:pt x="4390" y="0"/>
                      </a:lnTo>
                      <a:cubicBezTo>
                        <a:pt x="3393" y="401"/>
                        <a:pt x="2493" y="987"/>
                        <a:pt x="1745" y="1745"/>
                      </a:cubicBezTo>
                      <a:cubicBezTo>
                        <a:pt x="987" y="2504"/>
                        <a:pt x="401" y="3404"/>
                        <a:pt x="0" y="4390"/>
                      </a:cubicBezTo>
                      <a:lnTo>
                        <a:pt x="43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44"/>
                <p:cNvSpPr/>
                <p:nvPr/>
              </p:nvSpPr>
              <p:spPr>
                <a:xfrm>
                  <a:off x="1978804" y="2610311"/>
                  <a:ext cx="224492" cy="224577"/>
                </a:xfrm>
                <a:custGeom>
                  <a:rect b="b" l="l" r="r" t="t"/>
                  <a:pathLst>
                    <a:path extrusionOk="0" h="7873" w="7870">
                      <a:moveTo>
                        <a:pt x="7702" y="1"/>
                      </a:moveTo>
                      <a:cubicBezTo>
                        <a:pt x="7441" y="1"/>
                        <a:pt x="7175" y="20"/>
                        <a:pt x="6916" y="47"/>
                      </a:cubicBezTo>
                      <a:lnTo>
                        <a:pt x="55" y="6919"/>
                      </a:lnTo>
                      <a:cubicBezTo>
                        <a:pt x="11" y="7233"/>
                        <a:pt x="0" y="7548"/>
                        <a:pt x="0" y="7873"/>
                      </a:cubicBezTo>
                      <a:lnTo>
                        <a:pt x="7870" y="3"/>
                      </a:lnTo>
                      <a:cubicBezTo>
                        <a:pt x="7814" y="1"/>
                        <a:pt x="7758" y="1"/>
                        <a:pt x="77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44"/>
                <p:cNvSpPr/>
                <p:nvPr/>
              </p:nvSpPr>
              <p:spPr>
                <a:xfrm>
                  <a:off x="1982199" y="2613477"/>
                  <a:ext cx="280486" cy="280772"/>
                </a:xfrm>
                <a:custGeom>
                  <a:rect b="b" l="l" r="r" t="t"/>
                  <a:pathLst>
                    <a:path extrusionOk="0" h="9843" w="9833">
                      <a:moveTo>
                        <a:pt x="9095" y="1"/>
                      </a:moveTo>
                      <a:lnTo>
                        <a:pt x="1" y="9106"/>
                      </a:lnTo>
                      <a:cubicBezTo>
                        <a:pt x="44" y="9355"/>
                        <a:pt x="98" y="9594"/>
                        <a:pt x="163" y="9843"/>
                      </a:cubicBezTo>
                      <a:lnTo>
                        <a:pt x="9832" y="163"/>
                      </a:lnTo>
                      <a:cubicBezTo>
                        <a:pt x="9594" y="98"/>
                        <a:pt x="9344" y="44"/>
                        <a:pt x="90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44"/>
                <p:cNvSpPr/>
                <p:nvPr/>
              </p:nvSpPr>
              <p:spPr>
                <a:xfrm>
                  <a:off x="1997973" y="2629251"/>
                  <a:ext cx="312948" cy="312948"/>
                </a:xfrm>
                <a:custGeom>
                  <a:rect b="b" l="l" r="r" t="t"/>
                  <a:pathLst>
                    <a:path extrusionOk="0" h="10971" w="10971">
                      <a:moveTo>
                        <a:pt x="10363" y="1"/>
                      </a:moveTo>
                      <a:lnTo>
                        <a:pt x="1" y="10374"/>
                      </a:lnTo>
                      <a:cubicBezTo>
                        <a:pt x="87" y="10569"/>
                        <a:pt x="185" y="10775"/>
                        <a:pt x="293" y="10970"/>
                      </a:cubicBezTo>
                      <a:lnTo>
                        <a:pt x="10970" y="293"/>
                      </a:lnTo>
                      <a:cubicBezTo>
                        <a:pt x="10775" y="185"/>
                        <a:pt x="10569" y="87"/>
                        <a:pt x="103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44"/>
                <p:cNvSpPr/>
                <p:nvPr/>
              </p:nvSpPr>
              <p:spPr>
                <a:xfrm>
                  <a:off x="2022704" y="2653982"/>
                  <a:ext cx="328095" cy="328095"/>
                </a:xfrm>
                <a:custGeom>
                  <a:rect b="b" l="l" r="r" t="t"/>
                  <a:pathLst>
                    <a:path extrusionOk="0" h="11502" w="11502">
                      <a:moveTo>
                        <a:pt x="11003" y="1"/>
                      </a:moveTo>
                      <a:lnTo>
                        <a:pt x="1" y="11003"/>
                      </a:lnTo>
                      <a:cubicBezTo>
                        <a:pt x="131" y="11176"/>
                        <a:pt x="261" y="11339"/>
                        <a:pt x="402" y="11501"/>
                      </a:cubicBezTo>
                      <a:lnTo>
                        <a:pt x="11501" y="402"/>
                      </a:lnTo>
                      <a:cubicBezTo>
                        <a:pt x="11339" y="272"/>
                        <a:pt x="11165" y="131"/>
                        <a:pt x="1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44"/>
                <p:cNvSpPr/>
                <p:nvPr/>
              </p:nvSpPr>
              <p:spPr>
                <a:xfrm>
                  <a:off x="2055166" y="2686444"/>
                  <a:ext cx="328095" cy="328095"/>
                </a:xfrm>
                <a:custGeom>
                  <a:rect b="b" l="l" r="r" t="t"/>
                  <a:pathLst>
                    <a:path extrusionOk="0" h="11502" w="11502">
                      <a:moveTo>
                        <a:pt x="11090" y="1"/>
                      </a:moveTo>
                      <a:lnTo>
                        <a:pt x="1" y="11100"/>
                      </a:lnTo>
                      <a:cubicBezTo>
                        <a:pt x="163" y="11231"/>
                        <a:pt x="326" y="11371"/>
                        <a:pt x="499" y="11501"/>
                      </a:cubicBezTo>
                      <a:lnTo>
                        <a:pt x="11501" y="510"/>
                      </a:lnTo>
                      <a:cubicBezTo>
                        <a:pt x="11371" y="337"/>
                        <a:pt x="11231" y="163"/>
                        <a:pt x="110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44"/>
                <p:cNvSpPr/>
                <p:nvPr/>
              </p:nvSpPr>
              <p:spPr>
                <a:xfrm>
                  <a:off x="2094759" y="2726350"/>
                  <a:ext cx="313233" cy="312919"/>
                </a:xfrm>
                <a:custGeom>
                  <a:rect b="b" l="l" r="r" t="t"/>
                  <a:pathLst>
                    <a:path extrusionOk="0" h="10970" w="10981">
                      <a:moveTo>
                        <a:pt x="10677" y="0"/>
                      </a:moveTo>
                      <a:lnTo>
                        <a:pt x="0" y="10677"/>
                      </a:lnTo>
                      <a:cubicBezTo>
                        <a:pt x="195" y="10785"/>
                        <a:pt x="401" y="10883"/>
                        <a:pt x="607" y="10970"/>
                      </a:cubicBezTo>
                      <a:lnTo>
                        <a:pt x="10981" y="607"/>
                      </a:lnTo>
                      <a:cubicBezTo>
                        <a:pt x="10894" y="401"/>
                        <a:pt x="10786" y="195"/>
                        <a:pt x="106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44"/>
                <p:cNvSpPr/>
                <p:nvPr/>
              </p:nvSpPr>
              <p:spPr>
                <a:xfrm>
                  <a:off x="2142994" y="2774586"/>
                  <a:ext cx="280772" cy="280458"/>
                </a:xfrm>
                <a:custGeom>
                  <a:rect b="b" l="l" r="r" t="t"/>
                  <a:pathLst>
                    <a:path extrusionOk="0" h="9832" w="9843">
                      <a:moveTo>
                        <a:pt x="9680" y="0"/>
                      </a:moveTo>
                      <a:lnTo>
                        <a:pt x="0" y="9669"/>
                      </a:lnTo>
                      <a:cubicBezTo>
                        <a:pt x="239" y="9734"/>
                        <a:pt x="488" y="9788"/>
                        <a:pt x="737" y="9831"/>
                      </a:cubicBezTo>
                      <a:lnTo>
                        <a:pt x="9842" y="726"/>
                      </a:lnTo>
                      <a:cubicBezTo>
                        <a:pt x="9799" y="488"/>
                        <a:pt x="9745" y="239"/>
                        <a:pt x="96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44"/>
                <p:cNvSpPr/>
                <p:nvPr/>
              </p:nvSpPr>
              <p:spPr>
                <a:xfrm>
                  <a:off x="2202669" y="2833947"/>
                  <a:ext cx="224492" cy="224492"/>
                </a:xfrm>
                <a:custGeom>
                  <a:rect b="b" l="l" r="r" t="t"/>
                  <a:pathLst>
                    <a:path extrusionOk="0" h="7870" w="7870">
                      <a:moveTo>
                        <a:pt x="7870" y="0"/>
                      </a:moveTo>
                      <a:lnTo>
                        <a:pt x="0" y="7870"/>
                      </a:lnTo>
                      <a:cubicBezTo>
                        <a:pt x="315" y="7870"/>
                        <a:pt x="640" y="7848"/>
                        <a:pt x="954" y="7816"/>
                      </a:cubicBezTo>
                      <a:lnTo>
                        <a:pt x="7815" y="954"/>
                      </a:lnTo>
                      <a:cubicBezTo>
                        <a:pt x="7859" y="640"/>
                        <a:pt x="7870" y="315"/>
                        <a:pt x="78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44"/>
                <p:cNvSpPr/>
                <p:nvPr/>
              </p:nvSpPr>
              <p:spPr>
                <a:xfrm>
                  <a:off x="2286133" y="2917411"/>
                  <a:ext cx="124968" cy="125253"/>
                </a:xfrm>
                <a:custGeom>
                  <a:rect b="b" l="l" r="r" t="t"/>
                  <a:pathLst>
                    <a:path extrusionOk="0" h="4391" w="4381">
                      <a:moveTo>
                        <a:pt x="4380" y="1"/>
                      </a:moveTo>
                      <a:lnTo>
                        <a:pt x="1" y="4391"/>
                      </a:lnTo>
                      <a:cubicBezTo>
                        <a:pt x="1995" y="3589"/>
                        <a:pt x="3589" y="2006"/>
                        <a:pt x="43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8" name="Google Shape;978;p44"/>
            <p:cNvGrpSpPr/>
            <p:nvPr/>
          </p:nvGrpSpPr>
          <p:grpSpPr>
            <a:xfrm>
              <a:off x="7909342" y="736300"/>
              <a:ext cx="1253123" cy="507644"/>
              <a:chOff x="-1976031" y="3372083"/>
              <a:chExt cx="6462727" cy="507644"/>
            </a:xfrm>
          </p:grpSpPr>
          <p:sp>
            <p:nvSpPr>
              <p:cNvPr id="979" name="Google Shape;979;p44"/>
              <p:cNvSpPr/>
              <p:nvPr/>
            </p:nvSpPr>
            <p:spPr>
              <a:xfrm>
                <a:off x="-1976031" y="3372083"/>
                <a:ext cx="646272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-467340" y="-420824"/>
            <a:ext cx="9629795" cy="5564323"/>
            <a:chOff x="-467340" y="-420824"/>
            <a:chExt cx="9629795" cy="5564323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-467340" y="-420824"/>
              <a:ext cx="885773" cy="852364"/>
              <a:chOff x="270334" y="3681060"/>
              <a:chExt cx="885773" cy="852364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17"/>
            <p:cNvSpPr/>
            <p:nvPr/>
          </p:nvSpPr>
          <p:spPr>
            <a:xfrm>
              <a:off x="8430789" y="1564938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-1045774" y="3625521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7"/>
          <p:cNvSpPr txBox="1"/>
          <p:nvPr>
            <p:ph type="title"/>
          </p:nvPr>
        </p:nvSpPr>
        <p:spPr>
          <a:xfrm>
            <a:off x="2635175" y="2503750"/>
            <a:ext cx="475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title"/>
          </p:nvPr>
        </p:nvSpPr>
        <p:spPr>
          <a:xfrm>
            <a:off x="6129975" y="1209475"/>
            <a:ext cx="1122000" cy="11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2635175" y="3324110"/>
            <a:ext cx="4752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207028" y="562788"/>
            <a:ext cx="8937888" cy="5091078"/>
            <a:chOff x="207028" y="562788"/>
            <a:chExt cx="8937888" cy="5091078"/>
          </a:xfrm>
        </p:grpSpPr>
        <p:grpSp>
          <p:nvGrpSpPr>
            <p:cNvPr id="140" name="Google Shape;140;p18"/>
            <p:cNvGrpSpPr/>
            <p:nvPr/>
          </p:nvGrpSpPr>
          <p:grpSpPr>
            <a:xfrm>
              <a:off x="207028" y="4350788"/>
              <a:ext cx="1276625" cy="1303078"/>
              <a:chOff x="207028" y="4350788"/>
              <a:chExt cx="1276625" cy="1303078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207028" y="4350788"/>
                <a:ext cx="506201" cy="507674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42;p18"/>
              <p:cNvGrpSpPr/>
              <p:nvPr/>
            </p:nvGrpSpPr>
            <p:grpSpPr>
              <a:xfrm>
                <a:off x="428604" y="4604634"/>
                <a:ext cx="1055049" cy="1049232"/>
                <a:chOff x="7802183" y="2347253"/>
                <a:chExt cx="713981" cy="710044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8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8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8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8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8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8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8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8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8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8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8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8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8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8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8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8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8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8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8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8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8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8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8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8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8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8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8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8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8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8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8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8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8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8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8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8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8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8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8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8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8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8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8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8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8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8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8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8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8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8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8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8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8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8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8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8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8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8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8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8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8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8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8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8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8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4" name="Google Shape;224;p18"/>
            <p:cNvSpPr/>
            <p:nvPr/>
          </p:nvSpPr>
          <p:spPr>
            <a:xfrm>
              <a:off x="8613755" y="56278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 rot="10800000">
              <a:off x="8424622" y="4350796"/>
              <a:ext cx="720294" cy="507663"/>
              <a:chOff x="713225" y="3372064"/>
              <a:chExt cx="5987479" cy="507663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13398" y="3372064"/>
                <a:ext cx="5987306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13225" y="3723350"/>
                <a:ext cx="3773447" cy="156377"/>
              </a:xfrm>
              <a:custGeom>
                <a:rect b="b" l="l" r="r" t="t"/>
                <a:pathLst>
                  <a:path extrusionOk="0" h="43803" w="260148">
                    <a:moveTo>
                      <a:pt x="0" y="0"/>
                    </a:moveTo>
                    <a:lnTo>
                      <a:pt x="0" y="43803"/>
                    </a:lnTo>
                    <a:lnTo>
                      <a:pt x="260148" y="43803"/>
                    </a:lnTo>
                    <a:lnTo>
                      <a:pt x="260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p18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713225" y="1158601"/>
            <a:ext cx="7717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 Light"/>
              <a:buChar char="■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865625" y="2093376"/>
            <a:ext cx="41913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Work Sans Light"/>
              <a:buChar char="■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865625" y="882101"/>
            <a:ext cx="4191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3" name="Google Shape;233;p19"/>
          <p:cNvSpPr/>
          <p:nvPr>
            <p:ph idx="2" type="pic"/>
          </p:nvPr>
        </p:nvSpPr>
        <p:spPr>
          <a:xfrm>
            <a:off x="5268600" y="538875"/>
            <a:ext cx="3030900" cy="4065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4" name="Google Shape;234;p19"/>
          <p:cNvGrpSpPr/>
          <p:nvPr/>
        </p:nvGrpSpPr>
        <p:grpSpPr>
          <a:xfrm>
            <a:off x="-234470" y="526213"/>
            <a:ext cx="9833028" cy="5037999"/>
            <a:chOff x="-234470" y="526213"/>
            <a:chExt cx="9833028" cy="5037999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8712785" y="4711848"/>
              <a:ext cx="885773" cy="852364"/>
              <a:chOff x="270334" y="3681060"/>
              <a:chExt cx="885773" cy="85236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" name="Google Shape;238;p19"/>
            <p:cNvGrpSpPr/>
            <p:nvPr/>
          </p:nvGrpSpPr>
          <p:grpSpPr>
            <a:xfrm rot="10800000">
              <a:off x="-234470" y="526213"/>
              <a:ext cx="947692" cy="947208"/>
              <a:chOff x="1978804" y="2610311"/>
              <a:chExt cx="448357" cy="448128"/>
            </a:xfrm>
          </p:grpSpPr>
          <p:sp>
            <p:nvSpPr>
              <p:cNvPr id="239" name="Google Shape;239;p19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0"/>
          <p:cNvGrpSpPr/>
          <p:nvPr/>
        </p:nvGrpSpPr>
        <p:grpSpPr>
          <a:xfrm>
            <a:off x="-14005" y="-1"/>
            <a:ext cx="9595234" cy="5564315"/>
            <a:chOff x="-14005" y="-1"/>
            <a:chExt cx="9595234" cy="5564315"/>
          </a:xfrm>
        </p:grpSpPr>
        <p:sp>
          <p:nvSpPr>
            <p:cNvPr id="251" name="Google Shape;251;p20"/>
            <p:cNvSpPr/>
            <p:nvPr/>
          </p:nvSpPr>
          <p:spPr>
            <a:xfrm rot="10800000">
              <a:off x="4553679" y="-1"/>
              <a:ext cx="4590311" cy="53888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20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20"/>
            <p:cNvSpPr/>
            <p:nvPr/>
          </p:nvSpPr>
          <p:spPr>
            <a:xfrm flipH="1">
              <a:off x="-14005" y="2676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0"/>
          <p:cNvSpPr txBox="1"/>
          <p:nvPr>
            <p:ph type="title"/>
          </p:nvPr>
        </p:nvSpPr>
        <p:spPr>
          <a:xfrm>
            <a:off x="2500575" y="1883125"/>
            <a:ext cx="41430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-14005" y="-3"/>
            <a:ext cx="9595234" cy="5564318"/>
            <a:chOff x="-14005" y="-3"/>
            <a:chExt cx="9595234" cy="5564318"/>
          </a:xfrm>
        </p:grpSpPr>
        <p:grpSp>
          <p:nvGrpSpPr>
            <p:cNvPr id="259" name="Google Shape;259;p21"/>
            <p:cNvGrpSpPr/>
            <p:nvPr/>
          </p:nvGrpSpPr>
          <p:grpSpPr>
            <a:xfrm>
              <a:off x="8695456" y="4711950"/>
              <a:ext cx="885773" cy="852364"/>
              <a:chOff x="270334" y="3681060"/>
              <a:chExt cx="885773" cy="852364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270334" y="3681060"/>
                <a:ext cx="885773" cy="852364"/>
              </a:xfrm>
              <a:custGeom>
                <a:rect b="b" l="l" r="r" t="t"/>
                <a:pathLst>
                  <a:path extrusionOk="0" h="20257" w="21051">
                    <a:moveTo>
                      <a:pt x="10924" y="1968"/>
                    </a:moveTo>
                    <a:cubicBezTo>
                      <a:pt x="11976" y="1968"/>
                      <a:pt x="13036" y="2172"/>
                      <a:pt x="14048" y="2591"/>
                    </a:cubicBezTo>
                    <a:cubicBezTo>
                      <a:pt x="17094" y="3849"/>
                      <a:pt x="19078" y="6830"/>
                      <a:pt x="19078" y="10136"/>
                    </a:cubicBezTo>
                    <a:cubicBezTo>
                      <a:pt x="19078" y="14634"/>
                      <a:pt x="15425" y="18287"/>
                      <a:pt x="10926" y="18287"/>
                    </a:cubicBezTo>
                    <a:cubicBezTo>
                      <a:pt x="7620" y="18287"/>
                      <a:pt x="4650" y="16303"/>
                      <a:pt x="3382" y="13257"/>
                    </a:cubicBezTo>
                    <a:cubicBezTo>
                      <a:pt x="2125" y="10201"/>
                      <a:pt x="2819" y="6689"/>
                      <a:pt x="5149" y="4358"/>
                    </a:cubicBezTo>
                    <a:cubicBezTo>
                      <a:pt x="6715" y="2799"/>
                      <a:pt x="8800" y="1968"/>
                      <a:pt x="10924" y="1968"/>
                    </a:cubicBezTo>
                    <a:close/>
                    <a:moveTo>
                      <a:pt x="10926" y="1"/>
                    </a:moveTo>
                    <a:cubicBezTo>
                      <a:pt x="6829" y="1"/>
                      <a:pt x="3133" y="2472"/>
                      <a:pt x="1572" y="6255"/>
                    </a:cubicBezTo>
                    <a:cubicBezTo>
                      <a:pt x="0" y="10038"/>
                      <a:pt x="867" y="14396"/>
                      <a:pt x="3762" y="17290"/>
                    </a:cubicBezTo>
                    <a:cubicBezTo>
                      <a:pt x="5699" y="19227"/>
                      <a:pt x="8293" y="20257"/>
                      <a:pt x="10931" y="20257"/>
                    </a:cubicBezTo>
                    <a:cubicBezTo>
                      <a:pt x="12233" y="20257"/>
                      <a:pt x="13546" y="20006"/>
                      <a:pt x="14796" y="19490"/>
                    </a:cubicBezTo>
                    <a:cubicBezTo>
                      <a:pt x="18579" y="17918"/>
                      <a:pt x="21051" y="14222"/>
                      <a:pt x="21051" y="10136"/>
                    </a:cubicBezTo>
                    <a:cubicBezTo>
                      <a:pt x="21051" y="4542"/>
                      <a:pt x="16509" y="1"/>
                      <a:pt x="10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520274" y="3913240"/>
                <a:ext cx="404154" cy="388754"/>
              </a:xfrm>
              <a:custGeom>
                <a:rect b="b" l="l" r="r" t="t"/>
                <a:pathLst>
                  <a:path extrusionOk="0" h="9239" w="9605">
                    <a:moveTo>
                      <a:pt x="4986" y="0"/>
                    </a:moveTo>
                    <a:cubicBezTo>
                      <a:pt x="3111" y="0"/>
                      <a:pt x="1431" y="1117"/>
                      <a:pt x="716" y="2851"/>
                    </a:cubicBezTo>
                    <a:cubicBezTo>
                      <a:pt x="0" y="4574"/>
                      <a:pt x="391" y="6558"/>
                      <a:pt x="1713" y="7880"/>
                    </a:cubicBezTo>
                    <a:cubicBezTo>
                      <a:pt x="2599" y="8766"/>
                      <a:pt x="3782" y="9239"/>
                      <a:pt x="4988" y="9239"/>
                    </a:cubicBezTo>
                    <a:cubicBezTo>
                      <a:pt x="5582" y="9239"/>
                      <a:pt x="6181" y="9124"/>
                      <a:pt x="6753" y="8888"/>
                    </a:cubicBezTo>
                    <a:cubicBezTo>
                      <a:pt x="8477" y="8173"/>
                      <a:pt x="9604" y="6482"/>
                      <a:pt x="9604" y="4618"/>
                    </a:cubicBezTo>
                    <a:cubicBezTo>
                      <a:pt x="9604" y="2060"/>
                      <a:pt x="7534" y="0"/>
                      <a:pt x="4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21"/>
            <p:cNvSpPr/>
            <p:nvPr/>
          </p:nvSpPr>
          <p:spPr>
            <a:xfrm flipH="1">
              <a:off x="-14005" y="2295492"/>
              <a:ext cx="731666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 rot="5400000">
              <a:off x="7649673" y="1045778"/>
              <a:ext cx="2563759" cy="472196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1"/>
          <p:cNvSpPr txBox="1"/>
          <p:nvPr>
            <p:ph type="title"/>
          </p:nvPr>
        </p:nvSpPr>
        <p:spPr>
          <a:xfrm>
            <a:off x="1761475" y="1757600"/>
            <a:ext cx="5002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21"/>
          <p:cNvSpPr txBox="1"/>
          <p:nvPr>
            <p:ph idx="1" type="subTitle"/>
          </p:nvPr>
        </p:nvSpPr>
        <p:spPr>
          <a:xfrm>
            <a:off x="1761475" y="2723200"/>
            <a:ext cx="500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>
            <p:ph idx="2" type="pic"/>
          </p:nvPr>
        </p:nvSpPr>
        <p:spPr>
          <a:xfrm>
            <a:off x="-31050" y="-42300"/>
            <a:ext cx="9206100" cy="5228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2"/>
          <p:cNvSpPr txBox="1"/>
          <p:nvPr>
            <p:ph type="title"/>
          </p:nvPr>
        </p:nvSpPr>
        <p:spPr>
          <a:xfrm>
            <a:off x="713225" y="445025"/>
            <a:ext cx="77175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ibre Franklin Medium"/>
              <a:buNone/>
              <a:defRPr b="0" i="0" sz="3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3225" y="1158598"/>
            <a:ext cx="7717500" cy="3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109/iciev.2018.8640962" TargetMode="External"/><Relationship Id="rId4" Type="http://schemas.openxmlformats.org/officeDocument/2006/relationships/hyperlink" Target="https://doi.org/10.1109/iccitechn.2014.7073150" TargetMode="External"/><Relationship Id="rId9" Type="http://schemas.openxmlformats.org/officeDocument/2006/relationships/hyperlink" Target="https://doi.org/10.1007/s42452-019-1682-y" TargetMode="External"/><Relationship Id="rId5" Type="http://schemas.openxmlformats.org/officeDocument/2006/relationships/hyperlink" Target="https://doi.org/10.1007/978-981-10-3373-5_24" TargetMode="External"/><Relationship Id="rId6" Type="http://schemas.openxmlformats.org/officeDocument/2006/relationships/hyperlink" Target="https://doi.org/10.1016/j.jksuci.2020.03.002" TargetMode="External"/><Relationship Id="rId7" Type="http://schemas.openxmlformats.org/officeDocument/2006/relationships/hyperlink" Target="https://arxiv.org/abs/1810.04452" TargetMode="External"/><Relationship Id="rId8" Type="http://schemas.openxmlformats.org/officeDocument/2006/relationships/hyperlink" Target="https://arxiv.org/abs/1909.00823" TargetMode="External"/><Relationship Id="rId10" Type="http://schemas.openxmlformats.org/officeDocument/2006/relationships/hyperlink" Target="https://doi.org/10.1007/978-981-13-9361-7_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"/>
          <p:cNvSpPr txBox="1"/>
          <p:nvPr>
            <p:ph type="ctrTitle"/>
          </p:nvPr>
        </p:nvSpPr>
        <p:spPr>
          <a:xfrm>
            <a:off x="644975" y="459175"/>
            <a:ext cx="70887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300"/>
              </a:spcAft>
              <a:buSzPts val="5200"/>
              <a:buNone/>
            </a:pPr>
            <a:r>
              <a:rPr lang="en" sz="29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Bangla Sign Language (BdSL-D1500) Numerals Classification using CNN Based Transfer Learning Models</a:t>
            </a:r>
            <a:endParaRPr/>
          </a:p>
        </p:txBody>
      </p:sp>
      <p:grpSp>
        <p:nvGrpSpPr>
          <p:cNvPr id="986" name="Google Shape;986;p1"/>
          <p:cNvGrpSpPr/>
          <p:nvPr/>
        </p:nvGrpSpPr>
        <p:grpSpPr>
          <a:xfrm>
            <a:off x="4196326" y="736300"/>
            <a:ext cx="4966139" cy="4273548"/>
            <a:chOff x="4196326" y="736300"/>
            <a:chExt cx="4966139" cy="4273548"/>
          </a:xfrm>
        </p:grpSpPr>
        <p:grpSp>
          <p:nvGrpSpPr>
            <p:cNvPr id="987" name="Google Shape;987;p1"/>
            <p:cNvGrpSpPr/>
            <p:nvPr/>
          </p:nvGrpSpPr>
          <p:grpSpPr>
            <a:xfrm>
              <a:off x="7612420" y="3672159"/>
              <a:ext cx="1215970" cy="1247227"/>
              <a:chOff x="7612420" y="3672159"/>
              <a:chExt cx="1215970" cy="1247227"/>
            </a:xfrm>
          </p:grpSpPr>
          <p:sp>
            <p:nvSpPr>
              <p:cNvPr id="988" name="Google Shape;988;p1"/>
              <p:cNvSpPr/>
              <p:nvPr/>
            </p:nvSpPr>
            <p:spPr>
              <a:xfrm>
                <a:off x="8019658" y="41083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9" name="Google Shape;989;p1"/>
              <p:cNvGrpSpPr/>
              <p:nvPr/>
            </p:nvGrpSpPr>
            <p:grpSpPr>
              <a:xfrm>
                <a:off x="7612420" y="36721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990" name="Google Shape;990;p1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1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1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1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1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1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1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1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1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1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1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1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1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1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1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1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1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1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1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1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1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1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1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1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1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1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1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1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1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1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1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1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1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1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1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1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1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1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1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1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1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1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1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1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1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1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1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1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1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1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1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1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1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1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1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p1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p1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1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1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p1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1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1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1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1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1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1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Google Shape;1062;p1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1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1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1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1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1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1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1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1" name="Google Shape;1071;p1"/>
            <p:cNvGrpSpPr/>
            <p:nvPr/>
          </p:nvGrpSpPr>
          <p:grpSpPr>
            <a:xfrm>
              <a:off x="4196326" y="4062640"/>
              <a:ext cx="947692" cy="947208"/>
              <a:chOff x="1978804" y="2610311"/>
              <a:chExt cx="448357" cy="448128"/>
            </a:xfrm>
          </p:grpSpPr>
          <p:sp>
            <p:nvSpPr>
              <p:cNvPr id="1072" name="Google Shape;1072;p1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1"/>
            <p:cNvSpPr/>
            <p:nvPr/>
          </p:nvSpPr>
          <p:spPr>
            <a:xfrm>
              <a:off x="6463633" y="2814676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>
              <a:off x="7909342" y="736300"/>
              <a:ext cx="1253123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1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01</a:t>
            </a:r>
            <a:endParaRPr sz="2000"/>
          </a:p>
        </p:txBody>
      </p:sp>
      <p:sp>
        <p:nvSpPr>
          <p:cNvPr id="1085" name="Google Shape;1085;p1"/>
          <p:cNvSpPr txBox="1"/>
          <p:nvPr/>
        </p:nvSpPr>
        <p:spPr>
          <a:xfrm>
            <a:off x="1303400" y="2452875"/>
            <a:ext cx="52356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</a:t>
            </a: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Submitted to: </a:t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                   Mr. Annajiat Alim Rasel </a:t>
            </a:r>
            <a:r>
              <a:rPr b="0" i="0" lang="en" sz="1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Sir.</a:t>
            </a:r>
            <a:endParaRPr b="0" i="0" sz="15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Submitted by:</a:t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19301139, Nirjhar Gope; ID: 19301140, Soumik Roy; ID: 20101573, Rifha Hossain Munaja; ID: 20301466.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Team-17, Course: CSE 438, 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F819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Conclusion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51" name="Google Shape;1151;p10"/>
          <p:cNvSpPr txBox="1"/>
          <p:nvPr>
            <p:ph idx="1" type="subTitle"/>
          </p:nvPr>
        </p:nvSpPr>
        <p:spPr>
          <a:xfrm>
            <a:off x="561675" y="887575"/>
            <a:ext cx="8145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Summary of Key Findings: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Confirmed the effectiveness of CNN-based transfer learning for BdSL numeral recognition.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Highlighted the value of the comprehensive BdSL-D1500 dataset in improving recognition accuracy.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Potential Future Research Directions: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Extend the dataset to include more diverse signs and real-time applications.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Explore model adaptation for different sign languages.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Final Thoughts on the Significance of the Study: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Emphasized the impact on communication accessibility for the deaf community.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Underlined the study's contribution to advancing sign language recognition technology.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2" name="Google Shape;1152;p10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10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References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58" name="Google Shape;1158;p11"/>
          <p:cNvSpPr txBox="1"/>
          <p:nvPr>
            <p:ph idx="1" type="subTitle"/>
          </p:nvPr>
        </p:nvSpPr>
        <p:spPr>
          <a:xfrm>
            <a:off x="561675" y="887575"/>
            <a:ext cx="81450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Hossen, M. A., Govindaiah, A., Sultana, S., &amp; Bhuiyan, A. (2018, June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Bengali Sign Language Recognition Using Deep Convolutional Neural Network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https://doi.org/10.1109/iciev.2018.8640962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Rahaman, M. A., Jasim, M., Ali, M. Y., &amp; Hasanuzzaman, M. (2014, December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computer vision-based Bengali Sign Language recognition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https://doi.org/10.1109/iccitechn.2014.7073150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Das, P., Dasgupta, T., &amp; Bhattacharya, S. (2017, July 13).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Bengali Handwritten Vowels Recognition Scheme Based on the Detection of Structural Anatomy of the Characters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Advances in Intelligent Systems and Computing.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https://doi.org/10.1007/978-981-10-3373-5_24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Sufian, A., Ghosh, A., Naskar, A., Sultana, F., Sil, J., &amp; Rahman, M. M. H. (2022, June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BDNet: Bengali Handwritten Numeral Digit Recognition based on Densely connected Convolutional Neural Networks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Journal of King Saud University - Computer and Information Sciences.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https://doi.org/10.1016/j.jksuci.2020.03.002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Kamran, S. A. (2018, October 10).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Learns to Recognize Bengali Handwritten Digits: Bengali.AI Computer Vision Challenge 2018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arXiv.org.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https://arxiv.org/abs/1810.04452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Islam, M. N. A. (2019, September 2).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HishabNet: Detection, Localization and Calculation of Handwritten Bengali Mathematical Expressions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arXiv.org.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https://arxiv.org/abs/1909.00823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Rahman, M. M. H., Islam, M. S., Sassi, R., &amp; Aktaruzzaman, M. (2019, November 23).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networks performance comparison for handwritten Bengali numerals recognition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SN Applied Sciences.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https://doi.org/10.1007/s42452-019-1682-y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In-Text Citation: (Rahman et al., 2019)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Sen, S., Chakraborty, J., Chatterjee, S., Mitra, R., Sarkar, R., &amp; Roy, K. (2019, January 1). 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Handwritten Bangla Character Recognition Using Frechet Distance and Distance Based Features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Communications in Computer and Information Science.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https://doi.org/10.1007/978-981-13-9361-7_6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9" name="Google Shape;1159;p11"/>
          <p:cNvSpPr txBox="1"/>
          <p:nvPr>
            <p:ph idx="4294967295" type="title"/>
          </p:nvPr>
        </p:nvSpPr>
        <p:spPr>
          <a:xfrm>
            <a:off x="6809575" y="4735800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11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2"/>
          <p:cNvSpPr txBox="1"/>
          <p:nvPr>
            <p:ph type="title"/>
          </p:nvPr>
        </p:nvSpPr>
        <p:spPr>
          <a:xfrm>
            <a:off x="1935950" y="1647825"/>
            <a:ext cx="59769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Thank you so much.</a:t>
            </a:r>
            <a:endParaRPr sz="4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Any Questions to ask?</a:t>
            </a:r>
            <a:endParaRPr sz="4000"/>
          </a:p>
        </p:txBody>
      </p:sp>
      <p:grpSp>
        <p:nvGrpSpPr>
          <p:cNvPr id="1165" name="Google Shape;1165;p12"/>
          <p:cNvGrpSpPr/>
          <p:nvPr/>
        </p:nvGrpSpPr>
        <p:grpSpPr>
          <a:xfrm>
            <a:off x="248485" y="1213671"/>
            <a:ext cx="8913980" cy="3781915"/>
            <a:chOff x="248485" y="1213671"/>
            <a:chExt cx="8913980" cy="3781915"/>
          </a:xfrm>
        </p:grpSpPr>
        <p:sp>
          <p:nvSpPr>
            <p:cNvPr id="1166" name="Google Shape;1166;p12"/>
            <p:cNvSpPr/>
            <p:nvPr/>
          </p:nvSpPr>
          <p:spPr>
            <a:xfrm>
              <a:off x="1927833" y="2753668"/>
              <a:ext cx="342015" cy="341986"/>
            </a:xfrm>
            <a:custGeom>
              <a:rect b="b" l="l" r="r" t="t"/>
              <a:pathLst>
                <a:path extrusionOk="0" h="11989" w="11990">
                  <a:moveTo>
                    <a:pt x="4098" y="0"/>
                  </a:moveTo>
                  <a:lnTo>
                    <a:pt x="4098" y="4108"/>
                  </a:lnTo>
                  <a:lnTo>
                    <a:pt x="1" y="4108"/>
                  </a:lnTo>
                  <a:lnTo>
                    <a:pt x="1" y="7891"/>
                  </a:lnTo>
                  <a:lnTo>
                    <a:pt x="4098" y="7891"/>
                  </a:lnTo>
                  <a:lnTo>
                    <a:pt x="4098" y="11989"/>
                  </a:lnTo>
                  <a:lnTo>
                    <a:pt x="7881" y="11989"/>
                  </a:lnTo>
                  <a:lnTo>
                    <a:pt x="7881" y="7891"/>
                  </a:lnTo>
                  <a:lnTo>
                    <a:pt x="11989" y="7891"/>
                  </a:lnTo>
                  <a:lnTo>
                    <a:pt x="11989" y="4108"/>
                  </a:lnTo>
                  <a:lnTo>
                    <a:pt x="7881" y="410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7" name="Google Shape;1167;p12"/>
            <p:cNvGrpSpPr/>
            <p:nvPr/>
          </p:nvGrpSpPr>
          <p:grpSpPr>
            <a:xfrm>
              <a:off x="7764820" y="3748359"/>
              <a:ext cx="1215970" cy="1247227"/>
              <a:chOff x="7764820" y="3748359"/>
              <a:chExt cx="1215970" cy="1247227"/>
            </a:xfrm>
          </p:grpSpPr>
          <p:sp>
            <p:nvSpPr>
              <p:cNvPr id="1168" name="Google Shape;1168;p12"/>
              <p:cNvSpPr/>
              <p:nvPr/>
            </p:nvSpPr>
            <p:spPr>
              <a:xfrm>
                <a:off x="8172058" y="4184578"/>
                <a:ext cx="808732" cy="811008"/>
              </a:xfrm>
              <a:custGeom>
                <a:rect b="b" l="l" r="r" t="t"/>
                <a:pathLst>
                  <a:path extrusionOk="0" h="19241" w="19187">
                    <a:moveTo>
                      <a:pt x="1" y="1"/>
                    </a:moveTo>
                    <a:lnTo>
                      <a:pt x="1" y="19241"/>
                    </a:lnTo>
                    <a:lnTo>
                      <a:pt x="19186" y="19241"/>
                    </a:lnTo>
                    <a:lnTo>
                      <a:pt x="19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9" name="Google Shape;1169;p12"/>
              <p:cNvGrpSpPr/>
              <p:nvPr/>
            </p:nvGrpSpPr>
            <p:grpSpPr>
              <a:xfrm>
                <a:off x="7764820" y="3748359"/>
                <a:ext cx="1055049" cy="1049232"/>
                <a:chOff x="7802183" y="2347253"/>
                <a:chExt cx="713981" cy="710044"/>
              </a:xfrm>
            </p:grpSpPr>
            <p:sp>
              <p:nvSpPr>
                <p:cNvPr id="1170" name="Google Shape;1170;p12"/>
                <p:cNvSpPr/>
                <p:nvPr/>
              </p:nvSpPr>
              <p:spPr>
                <a:xfrm>
                  <a:off x="8144797" y="3032138"/>
                  <a:ext cx="29067" cy="25159"/>
                </a:xfrm>
                <a:custGeom>
                  <a:rect b="b" l="l" r="r" t="t"/>
                  <a:pathLst>
                    <a:path extrusionOk="0" h="882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5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2"/>
                <p:cNvSpPr/>
                <p:nvPr/>
              </p:nvSpPr>
              <p:spPr>
                <a:xfrm>
                  <a:off x="823011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48"/>
                      </a:cubicBezTo>
                      <a:cubicBezTo>
                        <a:pt x="371" y="840"/>
                        <a:pt x="482" y="882"/>
                        <a:pt x="591" y="882"/>
                      </a:cubicBezTo>
                      <a:cubicBezTo>
                        <a:pt x="815" y="882"/>
                        <a:pt x="1031" y="707"/>
                        <a:pt x="1031" y="445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12"/>
                <p:cNvSpPr/>
                <p:nvPr/>
              </p:nvSpPr>
              <p:spPr>
                <a:xfrm>
                  <a:off x="8315776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1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2"/>
                <p:cNvSpPr/>
                <p:nvPr/>
              </p:nvSpPr>
              <p:spPr>
                <a:xfrm>
                  <a:off x="8401123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48"/>
                      </a:cubicBezTo>
                      <a:cubicBezTo>
                        <a:pt x="370" y="840"/>
                        <a:pt x="481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12"/>
                <p:cNvSpPr/>
                <p:nvPr/>
              </p:nvSpPr>
              <p:spPr>
                <a:xfrm>
                  <a:off x="8486755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48"/>
                      </a:cubicBezTo>
                      <a:cubicBezTo>
                        <a:pt x="375" y="840"/>
                        <a:pt x="486" y="882"/>
                        <a:pt x="595" y="882"/>
                      </a:cubicBezTo>
                      <a:cubicBezTo>
                        <a:pt x="819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12"/>
                <p:cNvSpPr/>
                <p:nvPr/>
              </p:nvSpPr>
              <p:spPr>
                <a:xfrm>
                  <a:off x="8144883" y="2946792"/>
                  <a:ext cx="28981" cy="24959"/>
                </a:xfrm>
                <a:custGeom>
                  <a:rect b="b" l="l" r="r" t="t"/>
                  <a:pathLst>
                    <a:path extrusionOk="0" h="875" w="1016">
                      <a:moveTo>
                        <a:pt x="569" y="0"/>
                      </a:moveTo>
                      <a:cubicBezTo>
                        <a:pt x="188" y="0"/>
                        <a:pt x="0" y="470"/>
                        <a:pt x="268" y="749"/>
                      </a:cubicBezTo>
                      <a:cubicBezTo>
                        <a:pt x="358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2" y="1"/>
                      </a:cubicBezTo>
                      <a:cubicBezTo>
                        <a:pt x="578" y="1"/>
                        <a:pt x="574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12"/>
                <p:cNvSpPr/>
                <p:nvPr/>
              </p:nvSpPr>
              <p:spPr>
                <a:xfrm>
                  <a:off x="823011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2"/>
                <p:cNvSpPr/>
                <p:nvPr/>
              </p:nvSpPr>
              <p:spPr>
                <a:xfrm>
                  <a:off x="8315776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12"/>
                <p:cNvSpPr/>
                <p:nvPr/>
              </p:nvSpPr>
              <p:spPr>
                <a:xfrm>
                  <a:off x="8401123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12"/>
                <p:cNvSpPr/>
                <p:nvPr/>
              </p:nvSpPr>
              <p:spPr>
                <a:xfrm>
                  <a:off x="8486755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12"/>
                <p:cNvSpPr/>
                <p:nvPr/>
              </p:nvSpPr>
              <p:spPr>
                <a:xfrm>
                  <a:off x="8144797" y="2860846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12"/>
                <p:cNvSpPr/>
                <p:nvPr/>
              </p:nvSpPr>
              <p:spPr>
                <a:xfrm>
                  <a:off x="823011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2"/>
                <p:cNvSpPr/>
                <p:nvPr/>
              </p:nvSpPr>
              <p:spPr>
                <a:xfrm>
                  <a:off x="8315776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12"/>
                <p:cNvSpPr/>
                <p:nvPr/>
              </p:nvSpPr>
              <p:spPr>
                <a:xfrm>
                  <a:off x="8401123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12"/>
                <p:cNvSpPr/>
                <p:nvPr/>
              </p:nvSpPr>
              <p:spPr>
                <a:xfrm>
                  <a:off x="8486755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12"/>
                <p:cNvSpPr/>
                <p:nvPr/>
              </p:nvSpPr>
              <p:spPr>
                <a:xfrm>
                  <a:off x="8144797" y="2775185"/>
                  <a:ext cx="29067" cy="25273"/>
                </a:xfrm>
                <a:custGeom>
                  <a:rect b="b" l="l" r="r" t="t"/>
                  <a:pathLst>
                    <a:path extrusionOk="0" h="886" w="1019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60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2"/>
                <p:cNvSpPr/>
                <p:nvPr/>
              </p:nvSpPr>
              <p:spPr>
                <a:xfrm>
                  <a:off x="823011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60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12"/>
                <p:cNvSpPr/>
                <p:nvPr/>
              </p:nvSpPr>
              <p:spPr>
                <a:xfrm>
                  <a:off x="8315776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5" y="12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12"/>
                <p:cNvSpPr/>
                <p:nvPr/>
              </p:nvSpPr>
              <p:spPr>
                <a:xfrm>
                  <a:off x="8401123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60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12"/>
                <p:cNvSpPr/>
                <p:nvPr/>
              </p:nvSpPr>
              <p:spPr>
                <a:xfrm>
                  <a:off x="8486755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2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12"/>
                <p:cNvSpPr/>
                <p:nvPr/>
              </p:nvSpPr>
              <p:spPr>
                <a:xfrm>
                  <a:off x="8144797" y="2689867"/>
                  <a:ext cx="29067" cy="24931"/>
                </a:xfrm>
                <a:custGeom>
                  <a:rect b="b" l="l" r="r" t="t"/>
                  <a:pathLst>
                    <a:path extrusionOk="0" h="874" w="1019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12"/>
                <p:cNvSpPr/>
                <p:nvPr/>
              </p:nvSpPr>
              <p:spPr>
                <a:xfrm>
                  <a:off x="823011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196" y="0"/>
                        <a:pt x="1" y="466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12"/>
                <p:cNvSpPr/>
                <p:nvPr/>
              </p:nvSpPr>
              <p:spPr>
                <a:xfrm>
                  <a:off x="8315776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12"/>
                <p:cNvSpPr/>
                <p:nvPr/>
              </p:nvSpPr>
              <p:spPr>
                <a:xfrm>
                  <a:off x="8401123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2"/>
                <p:cNvSpPr/>
                <p:nvPr/>
              </p:nvSpPr>
              <p:spPr>
                <a:xfrm>
                  <a:off x="8486755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2"/>
                <p:cNvSpPr/>
                <p:nvPr/>
              </p:nvSpPr>
              <p:spPr>
                <a:xfrm>
                  <a:off x="814448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96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4" y="841"/>
                        <a:pt x="486" y="882"/>
                        <a:pt x="595" y="882"/>
                      </a:cubicBezTo>
                      <a:cubicBezTo>
                        <a:pt x="819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2"/>
                <p:cNvSpPr/>
                <p:nvPr/>
              </p:nvSpPr>
              <p:spPr>
                <a:xfrm>
                  <a:off x="823011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2"/>
                <p:cNvSpPr/>
                <p:nvPr/>
              </p:nvSpPr>
              <p:spPr>
                <a:xfrm>
                  <a:off x="8315776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7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2"/>
                <p:cNvSpPr/>
                <p:nvPr/>
              </p:nvSpPr>
              <p:spPr>
                <a:xfrm>
                  <a:off x="8401123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82" y="749"/>
                      </a:cubicBezTo>
                      <a:cubicBezTo>
                        <a:pt x="370" y="841"/>
                        <a:pt x="481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2"/>
                <p:cNvSpPr/>
                <p:nvPr/>
              </p:nvSpPr>
              <p:spPr>
                <a:xfrm>
                  <a:off x="8486755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2"/>
                <p:cNvSpPr/>
                <p:nvPr/>
              </p:nvSpPr>
              <p:spPr>
                <a:xfrm>
                  <a:off x="8144797" y="2518261"/>
                  <a:ext cx="29067" cy="25245"/>
                </a:xfrm>
                <a:custGeom>
                  <a:rect b="b" l="l" r="r" t="t"/>
                  <a:pathLst>
                    <a:path extrusionOk="0" h="885" w="1019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2"/>
                <p:cNvSpPr/>
                <p:nvPr/>
              </p:nvSpPr>
              <p:spPr>
                <a:xfrm>
                  <a:off x="823011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196" y="0"/>
                        <a:pt x="1" y="477"/>
                        <a:pt x="283" y="759"/>
                      </a:cubicBezTo>
                      <a:cubicBezTo>
                        <a:pt x="370" y="846"/>
                        <a:pt x="478" y="885"/>
                        <a:pt x="584" y="885"/>
                      </a:cubicBezTo>
                      <a:cubicBezTo>
                        <a:pt x="810" y="885"/>
                        <a:pt x="1031" y="710"/>
                        <a:pt x="1031" y="445"/>
                      </a:cubicBezTo>
                      <a:cubicBezTo>
                        <a:pt x="1031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2"/>
                <p:cNvSpPr/>
                <p:nvPr/>
              </p:nvSpPr>
              <p:spPr>
                <a:xfrm>
                  <a:off x="8315776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12"/>
                <p:cNvSpPr/>
                <p:nvPr/>
              </p:nvSpPr>
              <p:spPr>
                <a:xfrm>
                  <a:off x="8401123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82" y="759"/>
                      </a:cubicBezTo>
                      <a:cubicBezTo>
                        <a:pt x="369" y="846"/>
                        <a:pt x="477" y="885"/>
                        <a:pt x="583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12"/>
                <p:cNvSpPr/>
                <p:nvPr/>
              </p:nvSpPr>
              <p:spPr>
                <a:xfrm>
                  <a:off x="8486755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2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5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2"/>
                <p:cNvSpPr/>
                <p:nvPr/>
              </p:nvSpPr>
              <p:spPr>
                <a:xfrm>
                  <a:off x="8144797" y="2432914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12"/>
                <p:cNvSpPr/>
                <p:nvPr/>
              </p:nvSpPr>
              <p:spPr>
                <a:xfrm>
                  <a:off x="823011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196" y="0"/>
                        <a:pt x="1" y="467"/>
                        <a:pt x="283" y="748"/>
                      </a:cubicBezTo>
                      <a:cubicBezTo>
                        <a:pt x="370" y="835"/>
                        <a:pt x="478" y="874"/>
                        <a:pt x="584" y="874"/>
                      </a:cubicBezTo>
                      <a:cubicBezTo>
                        <a:pt x="810" y="874"/>
                        <a:pt x="1031" y="699"/>
                        <a:pt x="1031" y="434"/>
                      </a:cubicBezTo>
                      <a:cubicBezTo>
                        <a:pt x="1031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12"/>
                <p:cNvSpPr/>
                <p:nvPr/>
              </p:nvSpPr>
              <p:spPr>
                <a:xfrm>
                  <a:off x="8315776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2"/>
                <p:cNvSpPr/>
                <p:nvPr/>
              </p:nvSpPr>
              <p:spPr>
                <a:xfrm>
                  <a:off x="8401123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82" y="748"/>
                      </a:cubicBezTo>
                      <a:cubicBezTo>
                        <a:pt x="369" y="835"/>
                        <a:pt x="477" y="874"/>
                        <a:pt x="583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12"/>
                <p:cNvSpPr/>
                <p:nvPr/>
              </p:nvSpPr>
              <p:spPr>
                <a:xfrm>
                  <a:off x="8486755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2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5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2"/>
                <p:cNvSpPr/>
                <p:nvPr/>
              </p:nvSpPr>
              <p:spPr>
                <a:xfrm>
                  <a:off x="8144797" y="2347253"/>
                  <a:ext cx="29067" cy="24959"/>
                </a:xfrm>
                <a:custGeom>
                  <a:rect b="b" l="l" r="r" t="t"/>
                  <a:pathLst>
                    <a:path extrusionOk="0" h="875" w="1019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12"/>
                <p:cNvSpPr/>
                <p:nvPr/>
              </p:nvSpPr>
              <p:spPr>
                <a:xfrm>
                  <a:off x="823011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196" y="1"/>
                        <a:pt x="1" y="467"/>
                        <a:pt x="283" y="749"/>
                      </a:cubicBezTo>
                      <a:cubicBezTo>
                        <a:pt x="370" y="836"/>
                        <a:pt x="478" y="875"/>
                        <a:pt x="584" y="875"/>
                      </a:cubicBezTo>
                      <a:cubicBezTo>
                        <a:pt x="810" y="875"/>
                        <a:pt x="1031" y="700"/>
                        <a:pt x="1031" y="435"/>
                      </a:cubicBezTo>
                      <a:cubicBezTo>
                        <a:pt x="1031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2"/>
                <p:cNvSpPr/>
                <p:nvPr/>
              </p:nvSpPr>
              <p:spPr>
                <a:xfrm>
                  <a:off x="8315776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12"/>
                <p:cNvSpPr/>
                <p:nvPr/>
              </p:nvSpPr>
              <p:spPr>
                <a:xfrm>
                  <a:off x="8401123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82" y="749"/>
                      </a:cubicBezTo>
                      <a:cubicBezTo>
                        <a:pt x="369" y="836"/>
                        <a:pt x="477" y="875"/>
                        <a:pt x="583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12"/>
                <p:cNvSpPr/>
                <p:nvPr/>
              </p:nvSpPr>
              <p:spPr>
                <a:xfrm>
                  <a:off x="8486755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2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5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12"/>
                <p:cNvSpPr/>
                <p:nvPr/>
              </p:nvSpPr>
              <p:spPr>
                <a:xfrm>
                  <a:off x="7802183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48"/>
                      </a:cubicBezTo>
                      <a:cubicBezTo>
                        <a:pt x="375" y="840"/>
                        <a:pt x="487" y="882"/>
                        <a:pt x="596" y="882"/>
                      </a:cubicBezTo>
                      <a:cubicBezTo>
                        <a:pt x="820" y="882"/>
                        <a:pt x="1031" y="707"/>
                        <a:pt x="1031" y="445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12"/>
                <p:cNvSpPr/>
                <p:nvPr/>
              </p:nvSpPr>
              <p:spPr>
                <a:xfrm>
                  <a:off x="7887844" y="3032138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48"/>
                      </a:cubicBezTo>
                      <a:cubicBezTo>
                        <a:pt x="371" y="840"/>
                        <a:pt x="482" y="882"/>
                        <a:pt x="590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12"/>
                <p:cNvSpPr/>
                <p:nvPr/>
              </p:nvSpPr>
              <p:spPr>
                <a:xfrm>
                  <a:off x="7973504" y="3032138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48"/>
                      </a:cubicBezTo>
                      <a:cubicBezTo>
                        <a:pt x="363" y="840"/>
                        <a:pt x="476" y="882"/>
                        <a:pt x="587" y="882"/>
                      </a:cubicBezTo>
                      <a:cubicBezTo>
                        <a:pt x="814" y="882"/>
                        <a:pt x="1030" y="707"/>
                        <a:pt x="1030" y="445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12"/>
                <p:cNvSpPr/>
                <p:nvPr/>
              </p:nvSpPr>
              <p:spPr>
                <a:xfrm>
                  <a:off x="8059136" y="3032138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12"/>
                <p:cNvSpPr/>
                <p:nvPr/>
              </p:nvSpPr>
              <p:spPr>
                <a:xfrm>
                  <a:off x="7802297" y="2946792"/>
                  <a:ext cx="29295" cy="24959"/>
                </a:xfrm>
                <a:custGeom>
                  <a:rect b="b" l="l" r="r" t="t"/>
                  <a:pathLst>
                    <a:path extrusionOk="0" h="875" w="1027">
                      <a:moveTo>
                        <a:pt x="580" y="0"/>
                      </a:moveTo>
                      <a:cubicBezTo>
                        <a:pt x="198" y="0"/>
                        <a:pt x="0" y="470"/>
                        <a:pt x="279" y="749"/>
                      </a:cubicBezTo>
                      <a:cubicBezTo>
                        <a:pt x="369" y="835"/>
                        <a:pt x="478" y="874"/>
                        <a:pt x="585" y="874"/>
                      </a:cubicBezTo>
                      <a:cubicBezTo>
                        <a:pt x="812" y="874"/>
                        <a:pt x="1027" y="699"/>
                        <a:pt x="1027" y="434"/>
                      </a:cubicBezTo>
                      <a:cubicBezTo>
                        <a:pt x="1027" y="196"/>
                        <a:pt x="832" y="1"/>
                        <a:pt x="593" y="1"/>
                      </a:cubicBezTo>
                      <a:cubicBezTo>
                        <a:pt x="589" y="1"/>
                        <a:pt x="584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12"/>
                <p:cNvSpPr/>
                <p:nvPr/>
              </p:nvSpPr>
              <p:spPr>
                <a:xfrm>
                  <a:off x="7887844" y="2946792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12"/>
                <p:cNvSpPr/>
                <p:nvPr/>
              </p:nvSpPr>
              <p:spPr>
                <a:xfrm>
                  <a:off x="7973504" y="2946792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12"/>
                <p:cNvSpPr/>
                <p:nvPr/>
              </p:nvSpPr>
              <p:spPr>
                <a:xfrm>
                  <a:off x="8059222" y="2946792"/>
                  <a:ext cx="29010" cy="24959"/>
                </a:xfrm>
                <a:custGeom>
                  <a:rect b="b" l="l" r="r" t="t"/>
                  <a:pathLst>
                    <a:path extrusionOk="0" h="875" w="1017">
                      <a:moveTo>
                        <a:pt x="570" y="0"/>
                      </a:moveTo>
                      <a:cubicBezTo>
                        <a:pt x="188" y="0"/>
                        <a:pt x="1" y="470"/>
                        <a:pt x="269" y="749"/>
                      </a:cubicBezTo>
                      <a:cubicBezTo>
                        <a:pt x="359" y="835"/>
                        <a:pt x="468" y="874"/>
                        <a:pt x="575" y="874"/>
                      </a:cubicBezTo>
                      <a:cubicBezTo>
                        <a:pt x="801" y="874"/>
                        <a:pt x="1016" y="699"/>
                        <a:pt x="1016" y="434"/>
                      </a:cubicBezTo>
                      <a:cubicBezTo>
                        <a:pt x="1016" y="196"/>
                        <a:pt x="821" y="1"/>
                        <a:pt x="583" y="1"/>
                      </a:cubicBezTo>
                      <a:cubicBezTo>
                        <a:pt x="579" y="1"/>
                        <a:pt x="574" y="0"/>
                        <a:pt x="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12"/>
                <p:cNvSpPr/>
                <p:nvPr/>
              </p:nvSpPr>
              <p:spPr>
                <a:xfrm>
                  <a:off x="7802183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12"/>
                <p:cNvSpPr/>
                <p:nvPr/>
              </p:nvSpPr>
              <p:spPr>
                <a:xfrm>
                  <a:off x="7887844" y="2860846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12"/>
                <p:cNvSpPr/>
                <p:nvPr/>
              </p:nvSpPr>
              <p:spPr>
                <a:xfrm>
                  <a:off x="7973504" y="2860846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12"/>
                <p:cNvSpPr/>
                <p:nvPr/>
              </p:nvSpPr>
              <p:spPr>
                <a:xfrm>
                  <a:off x="8059136" y="2860846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2"/>
                        <a:pt x="584" y="882"/>
                      </a:cubicBezTo>
                      <a:cubicBezTo>
                        <a:pt x="808" y="882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12"/>
                <p:cNvSpPr/>
                <p:nvPr/>
              </p:nvSpPr>
              <p:spPr>
                <a:xfrm>
                  <a:off x="7802183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60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7"/>
                        <a:pt x="836" y="12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12"/>
                <p:cNvSpPr/>
                <p:nvPr/>
              </p:nvSpPr>
              <p:spPr>
                <a:xfrm>
                  <a:off x="7887844" y="2775185"/>
                  <a:ext cx="29409" cy="25273"/>
                </a:xfrm>
                <a:custGeom>
                  <a:rect b="b" l="l" r="r" t="t"/>
                  <a:pathLst>
                    <a:path extrusionOk="0" h="886" w="1031">
                      <a:moveTo>
                        <a:pt x="586" y="1"/>
                      </a:moveTo>
                      <a:cubicBezTo>
                        <a:pt x="196" y="12"/>
                        <a:pt x="1" y="478"/>
                        <a:pt x="282" y="760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35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12"/>
                <p:cNvSpPr/>
                <p:nvPr/>
              </p:nvSpPr>
              <p:spPr>
                <a:xfrm>
                  <a:off x="7973504" y="2775185"/>
                  <a:ext cx="29381" cy="25273"/>
                </a:xfrm>
                <a:custGeom>
                  <a:rect b="b" l="l" r="r" t="t"/>
                  <a:pathLst>
                    <a:path extrusionOk="0" h="886" w="1030">
                      <a:moveTo>
                        <a:pt x="585" y="1"/>
                      </a:moveTo>
                      <a:cubicBezTo>
                        <a:pt x="195" y="12"/>
                        <a:pt x="0" y="478"/>
                        <a:pt x="271" y="760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7"/>
                        <a:pt x="824" y="12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12"/>
                <p:cNvSpPr/>
                <p:nvPr/>
              </p:nvSpPr>
              <p:spPr>
                <a:xfrm>
                  <a:off x="8059136" y="2775185"/>
                  <a:ext cx="29096" cy="25273"/>
                </a:xfrm>
                <a:custGeom>
                  <a:rect b="b" l="l" r="r" t="t"/>
                  <a:pathLst>
                    <a:path extrusionOk="0" h="886" w="1020">
                      <a:moveTo>
                        <a:pt x="586" y="1"/>
                      </a:moveTo>
                      <a:cubicBezTo>
                        <a:pt x="196" y="1"/>
                        <a:pt x="1" y="478"/>
                        <a:pt x="272" y="760"/>
                      </a:cubicBezTo>
                      <a:cubicBezTo>
                        <a:pt x="362" y="846"/>
                        <a:pt x="471" y="885"/>
                        <a:pt x="578" y="885"/>
                      </a:cubicBezTo>
                      <a:cubicBezTo>
                        <a:pt x="804" y="885"/>
                        <a:pt x="1019" y="710"/>
                        <a:pt x="1019" y="445"/>
                      </a:cubicBezTo>
                      <a:cubicBezTo>
                        <a:pt x="1019" y="207"/>
                        <a:pt x="824" y="12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12"/>
                <p:cNvSpPr/>
                <p:nvPr/>
              </p:nvSpPr>
              <p:spPr>
                <a:xfrm>
                  <a:off x="7802183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97" y="0"/>
                      </a:moveTo>
                      <a:cubicBezTo>
                        <a:pt x="207" y="0"/>
                        <a:pt x="1" y="466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5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12"/>
                <p:cNvSpPr/>
                <p:nvPr/>
              </p:nvSpPr>
              <p:spPr>
                <a:xfrm>
                  <a:off x="7887844" y="2689867"/>
                  <a:ext cx="29409" cy="24931"/>
                </a:xfrm>
                <a:custGeom>
                  <a:rect b="b" l="l" r="r" t="t"/>
                  <a:pathLst>
                    <a:path extrusionOk="0" h="874" w="1031">
                      <a:moveTo>
                        <a:pt x="586" y="0"/>
                      </a:moveTo>
                      <a:cubicBezTo>
                        <a:pt x="196" y="0"/>
                        <a:pt x="1" y="466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12"/>
                <p:cNvSpPr/>
                <p:nvPr/>
              </p:nvSpPr>
              <p:spPr>
                <a:xfrm>
                  <a:off x="7973504" y="2689867"/>
                  <a:ext cx="29381" cy="24931"/>
                </a:xfrm>
                <a:custGeom>
                  <a:rect b="b" l="l" r="r" t="t"/>
                  <a:pathLst>
                    <a:path extrusionOk="0" h="874" w="1030">
                      <a:moveTo>
                        <a:pt x="585" y="0"/>
                      </a:moveTo>
                      <a:cubicBezTo>
                        <a:pt x="195" y="0"/>
                        <a:pt x="0" y="466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5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12"/>
                <p:cNvSpPr/>
                <p:nvPr/>
              </p:nvSpPr>
              <p:spPr>
                <a:xfrm>
                  <a:off x="8059136" y="2689867"/>
                  <a:ext cx="29096" cy="24931"/>
                </a:xfrm>
                <a:custGeom>
                  <a:rect b="b" l="l" r="r" t="t"/>
                  <a:pathLst>
                    <a:path extrusionOk="0" h="874" w="1020">
                      <a:moveTo>
                        <a:pt x="586" y="0"/>
                      </a:moveTo>
                      <a:cubicBezTo>
                        <a:pt x="196" y="0"/>
                        <a:pt x="1" y="466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5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12"/>
                <p:cNvSpPr/>
                <p:nvPr/>
              </p:nvSpPr>
              <p:spPr>
                <a:xfrm>
                  <a:off x="780218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196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1" y="708"/>
                        <a:pt x="1031" y="44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12"/>
                <p:cNvSpPr/>
                <p:nvPr/>
              </p:nvSpPr>
              <p:spPr>
                <a:xfrm>
                  <a:off x="7887844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86" y="1"/>
                      </a:moveTo>
                      <a:cubicBezTo>
                        <a:pt x="196" y="1"/>
                        <a:pt x="1" y="478"/>
                        <a:pt x="282" y="749"/>
                      </a:cubicBezTo>
                      <a:cubicBezTo>
                        <a:pt x="371" y="841"/>
                        <a:pt x="482" y="882"/>
                        <a:pt x="590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12"/>
                <p:cNvSpPr/>
                <p:nvPr/>
              </p:nvSpPr>
              <p:spPr>
                <a:xfrm>
                  <a:off x="7973504" y="2603893"/>
                  <a:ext cx="29381" cy="25159"/>
                </a:xfrm>
                <a:custGeom>
                  <a:rect b="b" l="l" r="r" t="t"/>
                  <a:pathLst>
                    <a:path extrusionOk="0" h="882" w="1030">
                      <a:moveTo>
                        <a:pt x="585" y="1"/>
                      </a:moveTo>
                      <a:cubicBezTo>
                        <a:pt x="195" y="1"/>
                        <a:pt x="0" y="478"/>
                        <a:pt x="271" y="749"/>
                      </a:cubicBezTo>
                      <a:cubicBezTo>
                        <a:pt x="363" y="841"/>
                        <a:pt x="476" y="882"/>
                        <a:pt x="587" y="882"/>
                      </a:cubicBezTo>
                      <a:cubicBezTo>
                        <a:pt x="814" y="882"/>
                        <a:pt x="1030" y="708"/>
                        <a:pt x="1030" y="44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12"/>
                <p:cNvSpPr/>
                <p:nvPr/>
              </p:nvSpPr>
              <p:spPr>
                <a:xfrm>
                  <a:off x="8058823" y="2603893"/>
                  <a:ext cx="29409" cy="25159"/>
                </a:xfrm>
                <a:custGeom>
                  <a:rect b="b" l="l" r="r" t="t"/>
                  <a:pathLst>
                    <a:path extrusionOk="0" h="882" w="1031">
                      <a:moveTo>
                        <a:pt x="597" y="1"/>
                      </a:moveTo>
                      <a:cubicBezTo>
                        <a:pt x="207" y="1"/>
                        <a:pt x="1" y="478"/>
                        <a:pt x="283" y="749"/>
                      </a:cubicBezTo>
                      <a:cubicBezTo>
                        <a:pt x="371" y="841"/>
                        <a:pt x="482" y="882"/>
                        <a:pt x="591" y="882"/>
                      </a:cubicBezTo>
                      <a:cubicBezTo>
                        <a:pt x="815" y="882"/>
                        <a:pt x="1030" y="708"/>
                        <a:pt x="1030" y="445"/>
                      </a:cubicBezTo>
                      <a:cubicBezTo>
                        <a:pt x="1030" y="196"/>
                        <a:pt x="835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12"/>
                <p:cNvSpPr/>
                <p:nvPr/>
              </p:nvSpPr>
              <p:spPr>
                <a:xfrm>
                  <a:off x="7802183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97" y="0"/>
                      </a:moveTo>
                      <a:cubicBezTo>
                        <a:pt x="207" y="0"/>
                        <a:pt x="1" y="477"/>
                        <a:pt x="283" y="759"/>
                      </a:cubicBezTo>
                      <a:cubicBezTo>
                        <a:pt x="373" y="846"/>
                        <a:pt x="482" y="885"/>
                        <a:pt x="589" y="885"/>
                      </a:cubicBezTo>
                      <a:cubicBezTo>
                        <a:pt x="816" y="885"/>
                        <a:pt x="1031" y="710"/>
                        <a:pt x="1031" y="445"/>
                      </a:cubicBezTo>
                      <a:cubicBezTo>
                        <a:pt x="1031" y="20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12"/>
                <p:cNvSpPr/>
                <p:nvPr/>
              </p:nvSpPr>
              <p:spPr>
                <a:xfrm>
                  <a:off x="7887844" y="2518261"/>
                  <a:ext cx="29409" cy="25245"/>
                </a:xfrm>
                <a:custGeom>
                  <a:rect b="b" l="l" r="r" t="t"/>
                  <a:pathLst>
                    <a:path extrusionOk="0" h="885" w="1031">
                      <a:moveTo>
                        <a:pt x="586" y="0"/>
                      </a:moveTo>
                      <a:cubicBezTo>
                        <a:pt x="196" y="0"/>
                        <a:pt x="1" y="477"/>
                        <a:pt x="282" y="759"/>
                      </a:cubicBezTo>
                      <a:cubicBezTo>
                        <a:pt x="369" y="846"/>
                        <a:pt x="477" y="885"/>
                        <a:pt x="584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12"/>
                <p:cNvSpPr/>
                <p:nvPr/>
              </p:nvSpPr>
              <p:spPr>
                <a:xfrm>
                  <a:off x="7973504" y="2518261"/>
                  <a:ext cx="29381" cy="25245"/>
                </a:xfrm>
                <a:custGeom>
                  <a:rect b="b" l="l" r="r" t="t"/>
                  <a:pathLst>
                    <a:path extrusionOk="0" h="885" w="1030">
                      <a:moveTo>
                        <a:pt x="585" y="0"/>
                      </a:moveTo>
                      <a:cubicBezTo>
                        <a:pt x="195" y="0"/>
                        <a:pt x="0" y="477"/>
                        <a:pt x="271" y="759"/>
                      </a:cubicBezTo>
                      <a:cubicBezTo>
                        <a:pt x="361" y="846"/>
                        <a:pt x="472" y="885"/>
                        <a:pt x="580" y="885"/>
                      </a:cubicBezTo>
                      <a:cubicBezTo>
                        <a:pt x="810" y="885"/>
                        <a:pt x="1030" y="710"/>
                        <a:pt x="1030" y="445"/>
                      </a:cubicBezTo>
                      <a:cubicBezTo>
                        <a:pt x="1030" y="20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12"/>
                <p:cNvSpPr/>
                <p:nvPr/>
              </p:nvSpPr>
              <p:spPr>
                <a:xfrm>
                  <a:off x="8059136" y="2518261"/>
                  <a:ext cx="29096" cy="25159"/>
                </a:xfrm>
                <a:custGeom>
                  <a:rect b="b" l="l" r="r" t="t"/>
                  <a:pathLst>
                    <a:path extrusionOk="0" h="882" w="1020">
                      <a:moveTo>
                        <a:pt x="586" y="0"/>
                      </a:moveTo>
                      <a:cubicBezTo>
                        <a:pt x="196" y="0"/>
                        <a:pt x="1" y="477"/>
                        <a:pt x="272" y="748"/>
                      </a:cubicBezTo>
                      <a:cubicBezTo>
                        <a:pt x="364" y="840"/>
                        <a:pt x="476" y="881"/>
                        <a:pt x="584" y="881"/>
                      </a:cubicBezTo>
                      <a:cubicBezTo>
                        <a:pt x="808" y="881"/>
                        <a:pt x="1019" y="707"/>
                        <a:pt x="1019" y="445"/>
                      </a:cubicBezTo>
                      <a:cubicBezTo>
                        <a:pt x="1019" y="20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12"/>
                <p:cNvSpPr/>
                <p:nvPr/>
              </p:nvSpPr>
              <p:spPr>
                <a:xfrm>
                  <a:off x="7802183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0"/>
                      </a:moveTo>
                      <a:cubicBezTo>
                        <a:pt x="207" y="0"/>
                        <a:pt x="1" y="467"/>
                        <a:pt x="283" y="748"/>
                      </a:cubicBezTo>
                      <a:cubicBezTo>
                        <a:pt x="373" y="835"/>
                        <a:pt x="482" y="874"/>
                        <a:pt x="589" y="874"/>
                      </a:cubicBezTo>
                      <a:cubicBezTo>
                        <a:pt x="816" y="874"/>
                        <a:pt x="1031" y="699"/>
                        <a:pt x="1031" y="434"/>
                      </a:cubicBezTo>
                      <a:cubicBezTo>
                        <a:pt x="1031" y="196"/>
                        <a:pt x="83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Google Shape;1244;p12"/>
                <p:cNvSpPr/>
                <p:nvPr/>
              </p:nvSpPr>
              <p:spPr>
                <a:xfrm>
                  <a:off x="7887844" y="2432914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0"/>
                      </a:moveTo>
                      <a:cubicBezTo>
                        <a:pt x="196" y="0"/>
                        <a:pt x="1" y="467"/>
                        <a:pt x="282" y="748"/>
                      </a:cubicBezTo>
                      <a:cubicBezTo>
                        <a:pt x="369" y="835"/>
                        <a:pt x="477" y="874"/>
                        <a:pt x="584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35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12"/>
                <p:cNvSpPr/>
                <p:nvPr/>
              </p:nvSpPr>
              <p:spPr>
                <a:xfrm>
                  <a:off x="7973504" y="2432914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0"/>
                      </a:moveTo>
                      <a:cubicBezTo>
                        <a:pt x="195" y="0"/>
                        <a:pt x="0" y="467"/>
                        <a:pt x="271" y="748"/>
                      </a:cubicBezTo>
                      <a:cubicBezTo>
                        <a:pt x="361" y="835"/>
                        <a:pt x="472" y="874"/>
                        <a:pt x="580" y="874"/>
                      </a:cubicBezTo>
                      <a:cubicBezTo>
                        <a:pt x="810" y="874"/>
                        <a:pt x="1030" y="699"/>
                        <a:pt x="1030" y="434"/>
                      </a:cubicBezTo>
                      <a:cubicBezTo>
                        <a:pt x="1030" y="196"/>
                        <a:pt x="824" y="0"/>
                        <a:pt x="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12"/>
                <p:cNvSpPr/>
                <p:nvPr/>
              </p:nvSpPr>
              <p:spPr>
                <a:xfrm>
                  <a:off x="8059136" y="2432914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0"/>
                      </a:moveTo>
                      <a:cubicBezTo>
                        <a:pt x="196" y="0"/>
                        <a:pt x="1" y="467"/>
                        <a:pt x="272" y="748"/>
                      </a:cubicBezTo>
                      <a:cubicBezTo>
                        <a:pt x="362" y="835"/>
                        <a:pt x="471" y="874"/>
                        <a:pt x="578" y="874"/>
                      </a:cubicBezTo>
                      <a:cubicBezTo>
                        <a:pt x="804" y="874"/>
                        <a:pt x="1019" y="699"/>
                        <a:pt x="1019" y="434"/>
                      </a:cubicBezTo>
                      <a:cubicBezTo>
                        <a:pt x="1019" y="196"/>
                        <a:pt x="824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12"/>
                <p:cNvSpPr/>
                <p:nvPr/>
              </p:nvSpPr>
              <p:spPr>
                <a:xfrm>
                  <a:off x="7802183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97" y="1"/>
                      </a:moveTo>
                      <a:cubicBezTo>
                        <a:pt x="207" y="1"/>
                        <a:pt x="1" y="467"/>
                        <a:pt x="283" y="749"/>
                      </a:cubicBezTo>
                      <a:cubicBezTo>
                        <a:pt x="373" y="836"/>
                        <a:pt x="482" y="875"/>
                        <a:pt x="589" y="875"/>
                      </a:cubicBezTo>
                      <a:cubicBezTo>
                        <a:pt x="816" y="875"/>
                        <a:pt x="1031" y="700"/>
                        <a:pt x="1031" y="435"/>
                      </a:cubicBezTo>
                      <a:cubicBezTo>
                        <a:pt x="1031" y="196"/>
                        <a:pt x="836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12"/>
                <p:cNvSpPr/>
                <p:nvPr/>
              </p:nvSpPr>
              <p:spPr>
                <a:xfrm>
                  <a:off x="7887844" y="2347253"/>
                  <a:ext cx="29409" cy="24959"/>
                </a:xfrm>
                <a:custGeom>
                  <a:rect b="b" l="l" r="r" t="t"/>
                  <a:pathLst>
                    <a:path extrusionOk="0" h="875" w="1031">
                      <a:moveTo>
                        <a:pt x="586" y="1"/>
                      </a:moveTo>
                      <a:cubicBezTo>
                        <a:pt x="196" y="1"/>
                        <a:pt x="1" y="467"/>
                        <a:pt x="282" y="749"/>
                      </a:cubicBezTo>
                      <a:cubicBezTo>
                        <a:pt x="369" y="836"/>
                        <a:pt x="477" y="875"/>
                        <a:pt x="584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35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12"/>
                <p:cNvSpPr/>
                <p:nvPr/>
              </p:nvSpPr>
              <p:spPr>
                <a:xfrm>
                  <a:off x="7973504" y="2347253"/>
                  <a:ext cx="29381" cy="24959"/>
                </a:xfrm>
                <a:custGeom>
                  <a:rect b="b" l="l" r="r" t="t"/>
                  <a:pathLst>
                    <a:path extrusionOk="0" h="875" w="1030">
                      <a:moveTo>
                        <a:pt x="585" y="1"/>
                      </a:moveTo>
                      <a:cubicBezTo>
                        <a:pt x="195" y="1"/>
                        <a:pt x="0" y="467"/>
                        <a:pt x="271" y="749"/>
                      </a:cubicBezTo>
                      <a:cubicBezTo>
                        <a:pt x="361" y="836"/>
                        <a:pt x="472" y="875"/>
                        <a:pt x="580" y="875"/>
                      </a:cubicBezTo>
                      <a:cubicBezTo>
                        <a:pt x="810" y="875"/>
                        <a:pt x="1030" y="700"/>
                        <a:pt x="1030" y="435"/>
                      </a:cubicBezTo>
                      <a:cubicBezTo>
                        <a:pt x="1030" y="196"/>
                        <a:pt x="824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12"/>
                <p:cNvSpPr/>
                <p:nvPr/>
              </p:nvSpPr>
              <p:spPr>
                <a:xfrm>
                  <a:off x="8059136" y="2347253"/>
                  <a:ext cx="29096" cy="24959"/>
                </a:xfrm>
                <a:custGeom>
                  <a:rect b="b" l="l" r="r" t="t"/>
                  <a:pathLst>
                    <a:path extrusionOk="0" h="875" w="1020">
                      <a:moveTo>
                        <a:pt x="586" y="1"/>
                      </a:moveTo>
                      <a:cubicBezTo>
                        <a:pt x="196" y="1"/>
                        <a:pt x="1" y="467"/>
                        <a:pt x="272" y="749"/>
                      </a:cubicBezTo>
                      <a:cubicBezTo>
                        <a:pt x="362" y="836"/>
                        <a:pt x="471" y="875"/>
                        <a:pt x="578" y="875"/>
                      </a:cubicBezTo>
                      <a:cubicBezTo>
                        <a:pt x="804" y="875"/>
                        <a:pt x="1019" y="700"/>
                        <a:pt x="1019" y="435"/>
                      </a:cubicBezTo>
                      <a:cubicBezTo>
                        <a:pt x="1019" y="196"/>
                        <a:pt x="824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1" name="Google Shape;1251;p12"/>
            <p:cNvSpPr/>
            <p:nvPr/>
          </p:nvSpPr>
          <p:spPr>
            <a:xfrm>
              <a:off x="7909342" y="1213671"/>
              <a:ext cx="1253123" cy="156377"/>
            </a:xfrm>
            <a:custGeom>
              <a:rect b="b" l="l" r="r" t="t"/>
              <a:pathLst>
                <a:path extrusionOk="0" h="43803" w="260148">
                  <a:moveTo>
                    <a:pt x="0" y="0"/>
                  </a:moveTo>
                  <a:lnTo>
                    <a:pt x="0" y="43803"/>
                  </a:lnTo>
                  <a:lnTo>
                    <a:pt x="260148" y="43803"/>
                  </a:lnTo>
                  <a:lnTo>
                    <a:pt x="260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2" name="Google Shape;1252;p12"/>
            <p:cNvGrpSpPr/>
            <p:nvPr/>
          </p:nvGrpSpPr>
          <p:grpSpPr>
            <a:xfrm>
              <a:off x="248485" y="2028722"/>
              <a:ext cx="947692" cy="947208"/>
              <a:chOff x="1978804" y="2610311"/>
              <a:chExt cx="448357" cy="448128"/>
            </a:xfrm>
          </p:grpSpPr>
          <p:sp>
            <p:nvSpPr>
              <p:cNvPr id="1253" name="Google Shape;1253;p12"/>
              <p:cNvSpPr/>
              <p:nvPr/>
            </p:nvSpPr>
            <p:spPr>
              <a:xfrm>
                <a:off x="1994579" y="2625857"/>
                <a:ext cx="125253" cy="125253"/>
              </a:xfrm>
              <a:custGeom>
                <a:rect b="b" l="l" r="r" t="t"/>
                <a:pathLst>
                  <a:path extrusionOk="0" h="4391" w="4391">
                    <a:moveTo>
                      <a:pt x="4390" y="0"/>
                    </a:moveTo>
                    <a:lnTo>
                      <a:pt x="4390" y="0"/>
                    </a:lnTo>
                    <a:cubicBezTo>
                      <a:pt x="3393" y="401"/>
                      <a:pt x="2493" y="987"/>
                      <a:pt x="1745" y="1745"/>
                    </a:cubicBezTo>
                    <a:cubicBezTo>
                      <a:pt x="987" y="2504"/>
                      <a:pt x="401" y="3404"/>
                      <a:pt x="0" y="4390"/>
                    </a:cubicBezTo>
                    <a:lnTo>
                      <a:pt x="4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2"/>
              <p:cNvSpPr/>
              <p:nvPr/>
            </p:nvSpPr>
            <p:spPr>
              <a:xfrm>
                <a:off x="1978804" y="2610311"/>
                <a:ext cx="224492" cy="224577"/>
              </a:xfrm>
              <a:custGeom>
                <a:rect b="b" l="l" r="r" t="t"/>
                <a:pathLst>
                  <a:path extrusionOk="0" h="7873" w="7870">
                    <a:moveTo>
                      <a:pt x="7702" y="1"/>
                    </a:moveTo>
                    <a:cubicBezTo>
                      <a:pt x="7441" y="1"/>
                      <a:pt x="7175" y="20"/>
                      <a:pt x="6916" y="47"/>
                    </a:cubicBezTo>
                    <a:lnTo>
                      <a:pt x="55" y="6919"/>
                    </a:lnTo>
                    <a:cubicBezTo>
                      <a:pt x="11" y="7233"/>
                      <a:pt x="0" y="7548"/>
                      <a:pt x="0" y="7873"/>
                    </a:cubicBezTo>
                    <a:lnTo>
                      <a:pt x="7870" y="3"/>
                    </a:lnTo>
                    <a:cubicBezTo>
                      <a:pt x="7814" y="1"/>
                      <a:pt x="7758" y="1"/>
                      <a:pt x="7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2"/>
              <p:cNvSpPr/>
              <p:nvPr/>
            </p:nvSpPr>
            <p:spPr>
              <a:xfrm>
                <a:off x="1982199" y="2613477"/>
                <a:ext cx="280486" cy="280772"/>
              </a:xfrm>
              <a:custGeom>
                <a:rect b="b" l="l" r="r" t="t"/>
                <a:pathLst>
                  <a:path extrusionOk="0" h="9843" w="9833">
                    <a:moveTo>
                      <a:pt x="9095" y="1"/>
                    </a:moveTo>
                    <a:lnTo>
                      <a:pt x="1" y="9106"/>
                    </a:lnTo>
                    <a:cubicBezTo>
                      <a:pt x="44" y="9355"/>
                      <a:pt x="98" y="9594"/>
                      <a:pt x="163" y="9843"/>
                    </a:cubicBezTo>
                    <a:lnTo>
                      <a:pt x="9832" y="163"/>
                    </a:lnTo>
                    <a:cubicBezTo>
                      <a:pt x="9594" y="98"/>
                      <a:pt x="9344" y="44"/>
                      <a:pt x="9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2"/>
              <p:cNvSpPr/>
              <p:nvPr/>
            </p:nvSpPr>
            <p:spPr>
              <a:xfrm>
                <a:off x="1997973" y="2629251"/>
                <a:ext cx="312948" cy="312948"/>
              </a:xfrm>
              <a:custGeom>
                <a:rect b="b" l="l" r="r" t="t"/>
                <a:pathLst>
                  <a:path extrusionOk="0" h="10971" w="10971">
                    <a:moveTo>
                      <a:pt x="10363" y="1"/>
                    </a:moveTo>
                    <a:lnTo>
                      <a:pt x="1" y="10374"/>
                    </a:lnTo>
                    <a:cubicBezTo>
                      <a:pt x="87" y="10569"/>
                      <a:pt x="185" y="10775"/>
                      <a:pt x="293" y="10970"/>
                    </a:cubicBezTo>
                    <a:lnTo>
                      <a:pt x="10970" y="293"/>
                    </a:lnTo>
                    <a:cubicBezTo>
                      <a:pt x="10775" y="185"/>
                      <a:pt x="10569" y="87"/>
                      <a:pt x="10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2"/>
              <p:cNvSpPr/>
              <p:nvPr/>
            </p:nvSpPr>
            <p:spPr>
              <a:xfrm>
                <a:off x="2022704" y="2653982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03" y="1"/>
                    </a:moveTo>
                    <a:lnTo>
                      <a:pt x="1" y="11003"/>
                    </a:lnTo>
                    <a:cubicBezTo>
                      <a:pt x="131" y="11176"/>
                      <a:pt x="261" y="11339"/>
                      <a:pt x="402" y="11501"/>
                    </a:cubicBezTo>
                    <a:lnTo>
                      <a:pt x="11501" y="402"/>
                    </a:lnTo>
                    <a:cubicBezTo>
                      <a:pt x="11339" y="272"/>
                      <a:pt x="11165" y="131"/>
                      <a:pt x="1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2"/>
              <p:cNvSpPr/>
              <p:nvPr/>
            </p:nvSpPr>
            <p:spPr>
              <a:xfrm>
                <a:off x="2055166" y="2686444"/>
                <a:ext cx="328095" cy="328095"/>
              </a:xfrm>
              <a:custGeom>
                <a:rect b="b" l="l" r="r" t="t"/>
                <a:pathLst>
                  <a:path extrusionOk="0" h="11502" w="11502">
                    <a:moveTo>
                      <a:pt x="11090" y="1"/>
                    </a:moveTo>
                    <a:lnTo>
                      <a:pt x="1" y="11100"/>
                    </a:lnTo>
                    <a:cubicBezTo>
                      <a:pt x="163" y="11231"/>
                      <a:pt x="326" y="11371"/>
                      <a:pt x="499" y="11501"/>
                    </a:cubicBezTo>
                    <a:lnTo>
                      <a:pt x="11501" y="510"/>
                    </a:lnTo>
                    <a:cubicBezTo>
                      <a:pt x="11371" y="337"/>
                      <a:pt x="11231" y="163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2"/>
              <p:cNvSpPr/>
              <p:nvPr/>
            </p:nvSpPr>
            <p:spPr>
              <a:xfrm>
                <a:off x="2094759" y="2726350"/>
                <a:ext cx="313233" cy="312919"/>
              </a:xfrm>
              <a:custGeom>
                <a:rect b="b" l="l" r="r" t="t"/>
                <a:pathLst>
                  <a:path extrusionOk="0" h="10970" w="10981">
                    <a:moveTo>
                      <a:pt x="10677" y="0"/>
                    </a:moveTo>
                    <a:lnTo>
                      <a:pt x="0" y="10677"/>
                    </a:lnTo>
                    <a:cubicBezTo>
                      <a:pt x="195" y="10785"/>
                      <a:pt x="401" y="10883"/>
                      <a:pt x="607" y="10970"/>
                    </a:cubicBezTo>
                    <a:lnTo>
                      <a:pt x="10981" y="607"/>
                    </a:lnTo>
                    <a:cubicBezTo>
                      <a:pt x="10894" y="401"/>
                      <a:pt x="10786" y="195"/>
                      <a:pt x="10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2"/>
              <p:cNvSpPr/>
              <p:nvPr/>
            </p:nvSpPr>
            <p:spPr>
              <a:xfrm>
                <a:off x="2142994" y="2774586"/>
                <a:ext cx="280772" cy="280458"/>
              </a:xfrm>
              <a:custGeom>
                <a:rect b="b" l="l" r="r" t="t"/>
                <a:pathLst>
                  <a:path extrusionOk="0" h="9832" w="9843">
                    <a:moveTo>
                      <a:pt x="9680" y="0"/>
                    </a:moveTo>
                    <a:lnTo>
                      <a:pt x="0" y="9669"/>
                    </a:lnTo>
                    <a:cubicBezTo>
                      <a:pt x="239" y="9734"/>
                      <a:pt x="488" y="9788"/>
                      <a:pt x="737" y="9831"/>
                    </a:cubicBezTo>
                    <a:lnTo>
                      <a:pt x="9842" y="726"/>
                    </a:lnTo>
                    <a:cubicBezTo>
                      <a:pt x="9799" y="488"/>
                      <a:pt x="9745" y="239"/>
                      <a:pt x="9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2"/>
              <p:cNvSpPr/>
              <p:nvPr/>
            </p:nvSpPr>
            <p:spPr>
              <a:xfrm>
                <a:off x="2202669" y="2833947"/>
                <a:ext cx="224492" cy="224492"/>
              </a:xfrm>
              <a:custGeom>
                <a:rect b="b" l="l" r="r" t="t"/>
                <a:pathLst>
                  <a:path extrusionOk="0" h="7870" w="7870">
                    <a:moveTo>
                      <a:pt x="7870" y="0"/>
                    </a:moveTo>
                    <a:lnTo>
                      <a:pt x="0" y="7870"/>
                    </a:lnTo>
                    <a:cubicBezTo>
                      <a:pt x="315" y="7870"/>
                      <a:pt x="640" y="7848"/>
                      <a:pt x="954" y="7816"/>
                    </a:cubicBezTo>
                    <a:lnTo>
                      <a:pt x="7815" y="954"/>
                    </a:lnTo>
                    <a:cubicBezTo>
                      <a:pt x="7859" y="640"/>
                      <a:pt x="7870" y="315"/>
                      <a:pt x="7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2"/>
              <p:cNvSpPr/>
              <p:nvPr/>
            </p:nvSpPr>
            <p:spPr>
              <a:xfrm>
                <a:off x="2286133" y="2917411"/>
                <a:ext cx="124968" cy="125253"/>
              </a:xfrm>
              <a:custGeom>
                <a:rect b="b" l="l" r="r" t="t"/>
                <a:pathLst>
                  <a:path extrusionOk="0" h="4391" w="4381">
                    <a:moveTo>
                      <a:pt x="4380" y="1"/>
                    </a:moveTo>
                    <a:lnTo>
                      <a:pt x="1" y="4391"/>
                    </a:lnTo>
                    <a:cubicBezTo>
                      <a:pt x="1995" y="3589"/>
                      <a:pt x="3589" y="2006"/>
                      <a:pt x="4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3" name="Google Shape;1263;p12"/>
          <p:cNvSpPr txBox="1"/>
          <p:nvPr>
            <p:ph idx="2" type="title"/>
          </p:nvPr>
        </p:nvSpPr>
        <p:spPr>
          <a:xfrm>
            <a:off x="6809575" y="4584700"/>
            <a:ext cx="555600" cy="5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</a:pPr>
            <a:r>
              <a:rPr lang="en" sz="2000"/>
              <a:t>12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1091" name="Google Shape;1091;p2"/>
          <p:cNvGraphicFramePr/>
          <p:nvPr/>
        </p:nvGraphicFramePr>
        <p:xfrm>
          <a:off x="811175" y="117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{B6B06427-80DC-46E0-9930-0BAF662A4701}</a:tableStyleId>
              </a:tblPr>
              <a:tblGrid>
                <a:gridCol w="2147225"/>
                <a:gridCol w="5374400"/>
              </a:tblGrid>
              <a:tr h="3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Introduction to BdSL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Overview of Bangla Sign Language and its importance.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Research problem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Challenges in accurately classifying BdSL numerals.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Dataset overview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Description of the BdSL-D1500 dataset and its composition.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Research objective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Aim to enhance numeral classification in BdSL using CNN.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Methodology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Applying CNN-based transfer learning for numeral recognition.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Expected outcomes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Anticipated improvements in accuracy and usability.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Challenges</a:t>
                      </a:r>
                      <a:endParaRPr sz="1400" u="none" cap="none" strike="noStrik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Addressing dataset limitations and real-time processing issues.</a:t>
                      </a:r>
                      <a:endParaRPr sz="1100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Conclusion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Summarizing the study's findings and potential impact.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2" name="Google Shape;1092;p2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"/>
          <p:cNvSpPr txBox="1"/>
          <p:nvPr>
            <p:ph type="title"/>
          </p:nvPr>
        </p:nvSpPr>
        <p:spPr>
          <a:xfrm>
            <a:off x="55692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Introduction to BdSL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098" name="Google Shape;1098;p3"/>
          <p:cNvSpPr txBox="1"/>
          <p:nvPr>
            <p:ph idx="1" type="subTitle"/>
          </p:nvPr>
        </p:nvSpPr>
        <p:spPr>
          <a:xfrm>
            <a:off x="926300" y="879650"/>
            <a:ext cx="7311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The role of BdSL in Communication: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Primary Language: BdSL serves as the primary means of communication for the deaf community in Bangladesh.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Inclusivity: Facilitates social inclusion, education, and access to information for deaf individuals.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Cultural Significance: Acts as a cultural marker and identity for the Bengali deaf community.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2.    Unique Aspects of BdSL: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Linguistic Structure: BdSL has its own grammar and syntax, distinct from spoken Bengali.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Sign Variations: Incorporates unique signs, reflecting cultural and regional differences within Bangladesh.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Expressiveness: Highly expressive, using hand shapes, movements, facial expressions, and body language.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9" name="Google Shape;1099;p3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Research Problem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05" name="Google Shape;1105;p4"/>
          <p:cNvSpPr txBox="1"/>
          <p:nvPr>
            <p:ph idx="1" type="subTitle"/>
          </p:nvPr>
        </p:nvSpPr>
        <p:spPr>
          <a:xfrm>
            <a:off x="656425" y="803450"/>
            <a:ext cx="54627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Numerals Classification Challenge: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Complexity: BdSL numerals have unique configurations, making them difficult to classify accurately.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Variation: Diverse signing styles and handshapes add to the challenge, requiring a robust recognition system.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Limitations of Existing Methods: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Inaccuracy: Traditional recognition methods struggle with the complexity and diversity of BdSL numerals.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Lack of Adaptability: Many existing systems are not tailored specifically for BdSL, leading to lower performance.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106" name="Google Shape;1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825" y="879650"/>
            <a:ext cx="2538906" cy="34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Dataset Overview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13" name="Google Shape;1113;p5"/>
          <p:cNvSpPr txBox="1"/>
          <p:nvPr>
            <p:ph idx="1" type="subTitle"/>
          </p:nvPr>
        </p:nvSpPr>
        <p:spPr>
          <a:xfrm>
            <a:off x="504025" y="803450"/>
            <a:ext cx="5853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BdSL-D1500 Specifics: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Scope: The dataset encompasses a wide range of Bangla Sign Language elements, providing a comprehensive collection for deep learning models.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Content: It includes signs for alphabets, numbers, &amp; gestures, ensuring a diverse range of hand movements and positions.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Diversity of the Dataset: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Variability: The dataset represents a broad spectrum of sign representations, from simple to complex, catering to the intricate nature of sign language.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Inclusivity: It includes both one-hand and two-hand signs, reflecting the real-world usage and diversity of BdSL.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4" name="Google Shape;1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075" y="1020375"/>
            <a:ext cx="2483651" cy="33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5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05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Research Objective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21" name="Google Shape;1121;p6"/>
          <p:cNvSpPr txBox="1"/>
          <p:nvPr>
            <p:ph idx="1" type="subTitle"/>
          </p:nvPr>
        </p:nvSpPr>
        <p:spPr>
          <a:xfrm>
            <a:off x="485475" y="887575"/>
            <a:ext cx="78084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Enhance numeral recognition accuracy: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Goal: Significantly improve the correct identification of numerals in BdSL.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Impact: Enhanced accuracy leads to more reliable communication tools for the BdSL-using community, especially important for educational and daily communication purposes.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Implement CNN transfer learning: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Technique: Utilize Convolutional Neural Networks (CNN) with transfer learning to leverage pre-trained models, adapting them to BdSL numeral recognition.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Advantages: Accelerates the learning process, utilizes the strength of existing models, and reduces the need for large amounts of BdSL-specific training data.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2" name="Google Shape;1122;p6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Methodology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28" name="Google Shape;1128;p7"/>
          <p:cNvSpPr txBox="1"/>
          <p:nvPr>
            <p:ph idx="1" type="subTitle"/>
          </p:nvPr>
        </p:nvSpPr>
        <p:spPr>
          <a:xfrm>
            <a:off x="561675" y="887575"/>
            <a:ext cx="81498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CNN Model Architecture: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Structure: Multi-layered network including convolutional, pooling, and fully connected layers.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Purpose: Optimized for feature detection and analysis in BdSL images.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Feature Extraction: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Process: CNN identifies key visual features from BdSL images.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Role: Essential for accurate sign recognition.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Output Layer: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Function: Classifies signs based on extracted features.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Type: Often a softmax layer for categorizing sign types.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ork Sans Medium"/>
              <a:buAutoNum type="arabicPeriod"/>
            </a:pPr>
            <a:r>
              <a:rPr lang="en" sz="135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Transfer Learning Process:</a:t>
            </a:r>
            <a:endParaRPr sz="135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Pre-trained Models: Uses established neural networks.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Adaptation for BdSL: Fine-tunes these models for BdSL specifics.</a:t>
            </a:r>
            <a:endParaRPr sz="1350">
              <a:solidFill>
                <a:srgbClr val="000000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350"/>
              <a:buFont typeface="Work Sans"/>
              <a:buChar char="●"/>
            </a:pPr>
            <a:r>
              <a:rPr lang="en" sz="1350">
                <a:solidFill>
                  <a:srgbClr val="000000"/>
                </a:solidFill>
              </a:rPr>
              <a:t>Efficiency and Effectiveness: Enhances learning speed and accuracy for BdSL sign classification.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9" name="Google Shape;1129;p7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07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Expected Outcomes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35" name="Google Shape;1135;p8"/>
          <p:cNvSpPr txBox="1"/>
          <p:nvPr>
            <p:ph idx="1" type="subTitle"/>
          </p:nvPr>
        </p:nvSpPr>
        <p:spPr>
          <a:xfrm>
            <a:off x="561675" y="887575"/>
            <a:ext cx="5446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Improved Classification Accuracy: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Anticipate a substantial increase in numeral recognition precision in BdSL.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Expect fewer misclassifications, enhancing the overall reliability of the system.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Enhanced Usability for BdSL Users:</a:t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The accurate system will enable smoother and more effective communication for BdSL users.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</a:rPr>
              <a:t>Improvements in technology will lead to greater inclusivity and accessibility in devices and applications used by the deaf community.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6" name="Google Shape;1136;p8"/>
          <p:cNvPicPr preferRelativeResize="0"/>
          <p:nvPr/>
        </p:nvPicPr>
        <p:blipFill rotWithShape="1">
          <a:blip r:embed="rId3">
            <a:alphaModFix/>
          </a:blip>
          <a:srcRect b="6759" l="5359" r="1727" t="0"/>
          <a:stretch/>
        </p:blipFill>
        <p:spPr>
          <a:xfrm>
            <a:off x="5867250" y="1079525"/>
            <a:ext cx="2926700" cy="28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08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"/>
          <p:cNvSpPr txBox="1"/>
          <p:nvPr>
            <p:ph type="title"/>
          </p:nvPr>
        </p:nvSpPr>
        <p:spPr>
          <a:xfrm>
            <a:off x="485475" y="225950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Libre Franklin Medium"/>
              <a:buNone/>
            </a:pPr>
            <a:r>
              <a:rPr lang="en" sz="3000">
                <a:solidFill>
                  <a:srgbClr val="000000"/>
                </a:solidFill>
              </a:rPr>
              <a:t>Challenges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143" name="Google Shape;1143;p9"/>
          <p:cNvSpPr txBox="1"/>
          <p:nvPr>
            <p:ph idx="1" type="subTitle"/>
          </p:nvPr>
        </p:nvSpPr>
        <p:spPr>
          <a:xfrm>
            <a:off x="561675" y="963775"/>
            <a:ext cx="5446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Quality and Variation:</a:t>
            </a:r>
            <a:r>
              <a:rPr lang="en">
                <a:solidFill>
                  <a:srgbClr val="000000"/>
                </a:solidFill>
              </a:rPr>
              <a:t> Variability in image quality and sign execution poses challenges in training an accurate and robust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Algorithmic Challenges: </a:t>
            </a:r>
            <a:r>
              <a:rPr lang="en">
                <a:solidFill>
                  <a:srgbClr val="000000"/>
                </a:solidFill>
              </a:rPr>
              <a:t>Implementing and fine-tuning CNN models for sign language recognition involves complex algorithmic decisions.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Real-Time Processing:</a:t>
            </a:r>
            <a:r>
              <a:rPr lang="en">
                <a:solidFill>
                  <a:srgbClr val="000000"/>
                </a:solidFill>
              </a:rPr>
              <a:t> Developing a system that can accurately and efficiently process signs in real-time remains a significant technical hurdle.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Work San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 Medium"/>
              <a:buNone/>
            </a:pPr>
            <a:r>
              <a:t/>
            </a:r>
            <a:endParaRPr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4" name="Google Shape;1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275" y="1126725"/>
            <a:ext cx="2676925" cy="26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"/>
          <p:cNvSpPr txBox="1"/>
          <p:nvPr>
            <p:ph idx="4294967295" type="title"/>
          </p:nvPr>
        </p:nvSpPr>
        <p:spPr>
          <a:xfrm>
            <a:off x="6854025" y="4735525"/>
            <a:ext cx="555600" cy="4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2000"/>
              <a:t>09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Public Health - Doctor of Philosophy (Ph.D.) in Public Health Sciences by Slidesgo">
  <a:themeElements>
    <a:clrScheme name="Simple Light">
      <a:dk1>
        <a:srgbClr val="363636"/>
      </a:dk1>
      <a:lt1>
        <a:srgbClr val="F3F3F3"/>
      </a:lt1>
      <a:dk2>
        <a:srgbClr val="FA605A"/>
      </a:dk2>
      <a:lt2>
        <a:srgbClr val="FAAE5D"/>
      </a:lt2>
      <a:accent1>
        <a:srgbClr val="C9863C"/>
      </a:accent1>
      <a:accent2>
        <a:srgbClr val="009B9F"/>
      </a:accent2>
      <a:accent3>
        <a:srgbClr val="DFD1C2"/>
      </a:accent3>
      <a:accent4>
        <a:srgbClr val="FFFFFF"/>
      </a:accent4>
      <a:accent5>
        <a:srgbClr val="FFFFFF"/>
      </a:accent5>
      <a:accent6>
        <a:srgbClr val="FFFFF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