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2"/>
    <p:restoredTop sz="94674"/>
  </p:normalViewPr>
  <p:slideViewPr>
    <p:cSldViewPr snapToGrid="0">
      <p:cViewPr varScale="1">
        <p:scale>
          <a:sx n="179" d="100"/>
          <a:sy n="179" d="100"/>
        </p:scale>
        <p:origin x="1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E154-6E4A-4F03-01AD-B0514D459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6A534-CBEA-7FF5-06E1-8351FF678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49C0-1746-82DB-9A72-4ED4309C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ACD5-001A-8649-890B-82F332E904BB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F8AEE-99A2-EB3A-8902-1A3B3068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1C31A-EF7E-881B-7710-3D7D9BCC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71D4-190C-2949-B2C4-429406AB2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01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D008-57B9-A870-02FE-536EEEA6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9AC0C-7764-A2DF-CC16-10F19E041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6DBD0-9D7F-A14D-05DC-17A75540B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ACD5-001A-8649-890B-82F332E904BB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3FB3B-DDC3-01ED-C395-36CB7786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AF5D-C077-C33F-42E7-5C6756B5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71D4-190C-2949-B2C4-429406AB2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68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8F2DD-2CF7-491B-A690-C7A1759D8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B5EE2-AB51-861E-727E-CB8DE3931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46225-F22A-C3F5-A034-8C64EC82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ACD5-001A-8649-890B-82F332E904BB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BDDE0-322D-3B7A-7F21-63F66E71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EB239-5070-9923-1872-9B254C4B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71D4-190C-2949-B2C4-429406AB2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70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38F7-7B55-33D6-8F2D-CE6A21F8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CD5FC-FC3D-0644-1A62-442FA1F0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0C1C9-9037-28AE-D5F7-B5D53F9B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ACD5-001A-8649-890B-82F332E904BB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8276D-F042-DABE-2A5D-D9BC1319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7F591-2438-F373-50D2-EB92D4E7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71D4-190C-2949-B2C4-429406AB2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86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8953-B2DD-FE4E-8CEF-2C24B711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E9977-D60F-6121-EEEA-51218C8D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C4377-24A5-60B6-5DE3-EA0754CF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ACD5-001A-8649-890B-82F332E904BB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A6652-6BB4-B738-FC3A-9E4707A7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A6B08-771A-A9C5-BD09-0D02A96F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71D4-190C-2949-B2C4-429406AB2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287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2716-19FD-1983-30DB-AD449CC0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8A41B-442F-48B8-8772-3EF83B884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E2FF8-ED3C-F126-CE7D-A77E86CBC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0EF7A-0933-DC1B-140B-CC82E0E2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ACD5-001A-8649-890B-82F332E904BB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08E56-7E16-29DC-4EAF-0CD5B86E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7150B-81FB-F399-A27B-E0B82E967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71D4-190C-2949-B2C4-429406AB2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91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AADF-CEC4-4D9D-7B10-AC3A9924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200AE-DC5C-6250-80ED-EF335C42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7818C-D9BE-C12C-6F77-4084A47F0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4F98E-13DC-B924-8378-765618E31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6053E-7343-F420-93FB-9B488AE67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3DF99-2675-D938-0752-605CC497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ACD5-001A-8649-890B-82F332E904BB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1797D-E5E9-908A-5028-9E656D11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6DF79-E2AA-33D5-6DA0-25ACEFE4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71D4-190C-2949-B2C4-429406AB2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2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A565E-66A1-5485-759C-C4908736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6046B-33D7-F36D-5CFC-1CD92A90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ACD5-001A-8649-890B-82F332E904BB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32C46-2B1B-F5CE-A153-810C1935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8844F-D7DC-AC9D-AB5E-6A6EBEF0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71D4-190C-2949-B2C4-429406AB2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90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E4688-E0E9-F068-441C-23B772C7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ACD5-001A-8649-890B-82F332E904BB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ECFD3-1CA1-9FB5-396B-6BA23014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56CCA-A26E-4975-9A31-3C5DEC38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71D4-190C-2949-B2C4-429406AB2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37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F07E-A031-FA95-ED2C-8133448C5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5567F-1828-5D16-C03A-B9F4C007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7D5F8-CCE5-BBCF-8204-8EB9466ED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25203-4236-EC05-C9C2-60582B9C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ACD5-001A-8649-890B-82F332E904BB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F2070-8EA3-F871-35EE-40B41039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32450-DE71-4D50-73FC-C0623D79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71D4-190C-2949-B2C4-429406AB2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27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3A7A-967C-FE0A-7C6E-87509AE4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1A157-1725-98E8-E5C9-C4FC6EC83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EBB11-3038-0C6B-D3A3-3696B3259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B2FFC-2840-5D8B-901E-3BD8D575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ACD5-001A-8649-890B-82F332E904BB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DBDA7-037B-29FA-CF3C-02D6FD8D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70734-ED1C-BFCB-9ACF-771AA148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271D4-190C-2949-B2C4-429406AB2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33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CBD8C-217F-4B38-44BA-AB482129F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B3477-5BE0-C93A-2392-80935DF2F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DF95C-8643-1DE3-D5C5-21806F6C5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EACD5-001A-8649-890B-82F332E904BB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CD026-545E-EF77-3AE2-D0579CCAB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F1485-F386-77B0-CC9D-DF9823E16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271D4-190C-2949-B2C4-429406AB2B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6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DA7A896-225C-C714-4709-B9A60CF37977}"/>
              </a:ext>
            </a:extLst>
          </p:cNvPr>
          <p:cNvSpPr/>
          <p:nvPr/>
        </p:nvSpPr>
        <p:spPr>
          <a:xfrm>
            <a:off x="3235568" y="4040255"/>
            <a:ext cx="2655277" cy="11103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sz="1200" dirty="0"/>
              <a:t>Sensitivity (SE), </a:t>
            </a:r>
          </a:p>
          <a:p>
            <a:pPr algn="ctr"/>
            <a:r>
              <a:rPr lang="en-GB" sz="1200" dirty="0"/>
              <a:t>specificity (SP), </a:t>
            </a:r>
          </a:p>
          <a:p>
            <a:pPr algn="ctr"/>
            <a:r>
              <a:rPr lang="en-GB" sz="1200" dirty="0"/>
              <a:t>false positive (FPR) and false negative rates (FNR)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618DA73-9F98-0124-264C-48E4806F1D64}"/>
                  </a:ext>
                </a:extLst>
              </p:cNvPr>
              <p:cNvSpPr/>
              <p:nvPr/>
            </p:nvSpPr>
            <p:spPr>
              <a:xfrm>
                <a:off x="597636" y="2642871"/>
                <a:ext cx="2637933" cy="786129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Patient status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618DA73-9F98-0124-264C-48E4806F1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36" y="2642871"/>
                <a:ext cx="2637933" cy="78612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4E9F45C-CDAB-2624-66E1-59D6532DE406}"/>
                  </a:ext>
                </a:extLst>
              </p:cNvPr>
              <p:cNvSpPr/>
              <p:nvPr/>
            </p:nvSpPr>
            <p:spPr>
              <a:xfrm>
                <a:off x="5890846" y="2648050"/>
                <a:ext cx="2637933" cy="78612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Diagnostic report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4E9F45C-CDAB-2624-66E1-59D6532DE4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846" y="2648050"/>
                <a:ext cx="2637933" cy="78612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3EC1A7B-7E17-31AF-04FB-3F826F258D5B}"/>
              </a:ext>
            </a:extLst>
          </p:cNvPr>
          <p:cNvSpPr/>
          <p:nvPr/>
        </p:nvSpPr>
        <p:spPr>
          <a:xfrm>
            <a:off x="3235568" y="1755992"/>
            <a:ext cx="2655277" cy="3126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Disease prevalence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F64C50-231D-3E99-A54D-C5AA3B65191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235569" y="3035936"/>
            <a:ext cx="2655277" cy="5179"/>
          </a:xfrm>
          <a:prstGeom prst="line">
            <a:avLst/>
          </a:prstGeom>
          <a:ln w="12700">
            <a:solidFill>
              <a:schemeClr val="tx1"/>
            </a:solidFill>
            <a:prstDash val="dash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159DA42A-C666-330F-185C-6B846AC1C8BB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5400000">
            <a:off x="2952801" y="1032465"/>
            <a:ext cx="574208" cy="2646604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BFF17DA-5EA5-F6B4-0812-D3F79B1E9B58}"/>
              </a:ext>
            </a:extLst>
          </p:cNvPr>
          <p:cNvSpPr/>
          <p:nvPr/>
        </p:nvSpPr>
        <p:spPr>
          <a:xfrm>
            <a:off x="3235568" y="3719684"/>
            <a:ext cx="2655277" cy="5539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Performance of diagnostic test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8FA4BDF9-4297-D20E-3993-829AA1E33D57}"/>
              </a:ext>
            </a:extLst>
          </p:cNvPr>
          <p:cNvCxnSpPr>
            <a:stCxn id="15" idx="0"/>
            <a:endCxn id="5" idx="1"/>
          </p:cNvCxnSpPr>
          <p:nvPr/>
        </p:nvCxnSpPr>
        <p:spPr>
          <a:xfrm rot="5400000" flipH="1" flipV="1">
            <a:off x="4887742" y="2716581"/>
            <a:ext cx="678569" cy="1327639"/>
          </a:xfrm>
          <a:prstGeom prst="curvedConnector2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52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Purkayastha, Soumik</dc:creator>
  <cp:lastModifiedBy>Purkayastha, Soumik</cp:lastModifiedBy>
  <cp:revision>3</cp:revision>
  <cp:lastPrinted>2023-12-11T16:56:37Z</cp:lastPrinted>
  <dcterms:created xsi:type="dcterms:W3CDTF">2023-12-11T16:41:54Z</dcterms:created>
  <dcterms:modified xsi:type="dcterms:W3CDTF">2023-12-11T17:30:21Z</dcterms:modified>
</cp:coreProperties>
</file>