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7" r:id="rId9"/>
    <p:sldId id="4788" r:id="rId10"/>
    <p:sldId id="4784" r:id="rId11"/>
    <p:sldId id="4785" r:id="rId12"/>
    <p:sldId id="4790" r:id="rId13"/>
    <p:sldId id="4786" r:id="rId14"/>
    <p:sldId id="4789" r:id="rId15"/>
    <p:sldId id="27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Roboto" panose="020B0604020202020204" charset="0"/>
      <p:regular r:id="rId24"/>
      <p:bold r:id="rId25"/>
      <p:italic r:id="rId26"/>
      <p:boldItalic r:id="rId27"/>
    </p:embeddedFont>
    <p:embeddedFont>
      <p:font typeface="Roboto Light" panose="020B0604020202020204" charset="0"/>
      <p:regular r:id="rId28"/>
      <p:italic r:id="rId29"/>
    </p:embeddedFont>
    <p:embeddedFont>
      <p:font typeface="Roboto Medium" panose="020B0604020202020204" charset="0"/>
      <p:regular r:id="rId30"/>
      <p: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4"/>
            <p14:sldId id="4785"/>
            <p14:sldId id="4790"/>
            <p14:sldId id="4786"/>
            <p14:sldId id="4789"/>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5AC"/>
    <a:srgbClr val="C7C5C4"/>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5" d="100"/>
          <a:sy n="65" d="100"/>
        </p:scale>
        <p:origin x="1194"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14/08/2024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174995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August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B377AA2E-9CE7-40C7-A9D6-913C4552DDA1}"/>
              </a:ext>
            </a:extLst>
          </p:cNvPr>
          <p:cNvPicPr>
            <a:picLocks noChangeAspect="1"/>
          </p:cNvPicPr>
          <p:nvPr/>
        </p:nvPicPr>
        <p:blipFill>
          <a:blip r:embed="rId3"/>
          <a:stretch>
            <a:fillRect/>
          </a:stretch>
        </p:blipFill>
        <p:spPr>
          <a:xfrm>
            <a:off x="1196974" y="1277771"/>
            <a:ext cx="10583225" cy="372193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spc="25" dirty="0"/>
              <a:t>The</a:t>
            </a:r>
            <a:r>
              <a:rPr lang="en-US" spc="5" dirty="0"/>
              <a:t> </a:t>
            </a:r>
            <a:r>
              <a:rPr lang="en-US" spc="-20" dirty="0"/>
              <a:t>control</a:t>
            </a:r>
            <a:r>
              <a:rPr lang="en-US" spc="10" dirty="0"/>
              <a:t> </a:t>
            </a:r>
            <a:r>
              <a:rPr lang="en-US" spc="-15" dirty="0"/>
              <a:t>store</a:t>
            </a:r>
            <a:r>
              <a:rPr lang="en-US" spc="10" dirty="0"/>
              <a:t> </a:t>
            </a:r>
            <a:r>
              <a:rPr lang="en-US" spc="-35" dirty="0"/>
              <a:t>is</a:t>
            </a:r>
            <a:r>
              <a:rPr lang="en-US" spc="5" dirty="0"/>
              <a:t> </a:t>
            </a:r>
            <a:r>
              <a:rPr lang="en-US" spc="-10" dirty="0"/>
              <a:t>constructed</a:t>
            </a:r>
            <a:r>
              <a:rPr lang="en-US" dirty="0"/>
              <a:t> </a:t>
            </a:r>
            <a:r>
              <a:rPr lang="en-US" spc="-25" dirty="0"/>
              <a:t>to</a:t>
            </a:r>
            <a:r>
              <a:rPr lang="en-US" spc="10" dirty="0"/>
              <a:t> </a:t>
            </a:r>
            <a:r>
              <a:rPr lang="en-US" spc="-20" dirty="0"/>
              <a:t>reflect</a:t>
            </a:r>
            <a:r>
              <a:rPr lang="en-US" spc="10" dirty="0"/>
              <a:t> </a:t>
            </a:r>
            <a:r>
              <a:rPr lang="en-US" dirty="0"/>
              <a:t>performance</a:t>
            </a:r>
            <a:r>
              <a:rPr lang="en-US" spc="5" dirty="0"/>
              <a:t> </a:t>
            </a:r>
            <a:r>
              <a:rPr lang="en-US" spc="-5" dirty="0"/>
              <a:t>of</a:t>
            </a:r>
            <a:r>
              <a:rPr lang="en-US" spc="10" dirty="0"/>
              <a:t> </a:t>
            </a:r>
            <a:r>
              <a:rPr lang="en-US" spc="-25" dirty="0"/>
              <a:t>the</a:t>
            </a:r>
            <a:r>
              <a:rPr lang="en-US" spc="10" dirty="0"/>
              <a:t> </a:t>
            </a:r>
            <a:r>
              <a:rPr lang="en-US" spc="-45" dirty="0"/>
              <a:t>trial</a:t>
            </a:r>
            <a:r>
              <a:rPr lang="en-US" spc="10" dirty="0"/>
              <a:t> </a:t>
            </a:r>
            <a:r>
              <a:rPr lang="en-US" spc="-15" dirty="0"/>
              <a:t>store </a:t>
            </a:r>
            <a:r>
              <a:rPr lang="en-US" spc="-585" dirty="0"/>
              <a:t> </a:t>
            </a:r>
            <a:r>
              <a:rPr lang="en-US" spc="-20" dirty="0"/>
              <a:t>rather</a:t>
            </a:r>
            <a:r>
              <a:rPr lang="en-US" spc="-5" dirty="0"/>
              <a:t> </a:t>
            </a:r>
            <a:r>
              <a:rPr lang="en-US" spc="-25" dirty="0"/>
              <a:t>than</a:t>
            </a:r>
            <a:r>
              <a:rPr lang="en-US" spc="5" dirty="0"/>
              <a:t> </a:t>
            </a:r>
            <a:r>
              <a:rPr lang="en-US" spc="-25" dirty="0"/>
              <a:t>the</a:t>
            </a:r>
            <a:r>
              <a:rPr lang="en-US" spc="5" dirty="0"/>
              <a:t> </a:t>
            </a:r>
            <a:r>
              <a:rPr lang="en-US" spc="-5" dirty="0"/>
              <a:t>average</a:t>
            </a:r>
            <a:r>
              <a:rPr lang="en-US" spc="5" dirty="0"/>
              <a:t> </a:t>
            </a:r>
            <a:r>
              <a:rPr lang="en-US" spc="-5" dirty="0"/>
              <a:t>of</a:t>
            </a:r>
            <a:r>
              <a:rPr lang="en-US" spc="5" dirty="0"/>
              <a:t> </a:t>
            </a:r>
            <a:r>
              <a:rPr lang="en-US" spc="-20" dirty="0"/>
              <a:t>other</a:t>
            </a:r>
            <a:r>
              <a:rPr lang="en-US" dirty="0"/>
              <a:t> </a:t>
            </a:r>
            <a:r>
              <a:rPr lang="en-US" spc="-10" dirty="0"/>
              <a:t>stores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6" name="object 5">
            <a:extLst>
              <a:ext uri="{FF2B5EF4-FFF2-40B4-BE49-F238E27FC236}">
                <a16:creationId xmlns:a16="http://schemas.microsoft.com/office/drawing/2014/main" id="{06C60230-4D56-41F0-9A48-174AD85F74B7}"/>
              </a:ext>
            </a:extLst>
          </p:cNvPr>
          <p:cNvSpPr/>
          <p:nvPr/>
        </p:nvSpPr>
        <p:spPr>
          <a:xfrm>
            <a:off x="1825510" y="5302078"/>
            <a:ext cx="9711055" cy="0"/>
          </a:xfrm>
          <a:custGeom>
            <a:avLst/>
            <a:gdLst/>
            <a:ahLst/>
            <a:cxnLst/>
            <a:rect l="l" t="t" r="r" b="b"/>
            <a:pathLst>
              <a:path w="9711055">
                <a:moveTo>
                  <a:pt x="0" y="0"/>
                </a:moveTo>
                <a:lnTo>
                  <a:pt x="9710971" y="1"/>
                </a:lnTo>
              </a:path>
            </a:pathLst>
          </a:custGeom>
          <a:ln w="9525">
            <a:solidFill>
              <a:srgbClr val="000005"/>
            </a:solidFill>
          </a:ln>
        </p:spPr>
        <p:txBody>
          <a:bodyPr wrap="square" lIns="0" tIns="0" rIns="0" bIns="0" rtlCol="0"/>
          <a:lstStyle/>
          <a:p>
            <a:endParaRPr/>
          </a:p>
        </p:txBody>
      </p:sp>
      <p:grpSp>
        <p:nvGrpSpPr>
          <p:cNvPr id="7" name="object 6">
            <a:extLst>
              <a:ext uri="{FF2B5EF4-FFF2-40B4-BE49-F238E27FC236}">
                <a16:creationId xmlns:a16="http://schemas.microsoft.com/office/drawing/2014/main" id="{150A46AB-3500-4976-A4D1-495497C9838A}"/>
              </a:ext>
            </a:extLst>
          </p:cNvPr>
          <p:cNvGrpSpPr/>
          <p:nvPr/>
        </p:nvGrpSpPr>
        <p:grpSpPr>
          <a:xfrm>
            <a:off x="2407047" y="3847509"/>
            <a:ext cx="8548370" cy="625475"/>
            <a:chOff x="2407047" y="3847509"/>
            <a:chExt cx="8548370" cy="625475"/>
          </a:xfrm>
        </p:grpSpPr>
        <p:sp>
          <p:nvSpPr>
            <p:cNvPr id="8" name="object 7">
              <a:extLst>
                <a:ext uri="{FF2B5EF4-FFF2-40B4-BE49-F238E27FC236}">
                  <a16:creationId xmlns:a16="http://schemas.microsoft.com/office/drawing/2014/main" id="{1EBB68DD-8972-4320-8F6C-E88FB2B261D2}"/>
                </a:ext>
              </a:extLst>
            </p:cNvPr>
            <p:cNvSpPr/>
            <p:nvPr/>
          </p:nvSpPr>
          <p:spPr>
            <a:xfrm>
              <a:off x="2432447" y="3902281"/>
              <a:ext cx="8497570" cy="545465"/>
            </a:xfrm>
            <a:custGeom>
              <a:avLst/>
              <a:gdLst/>
              <a:ahLst/>
              <a:cxnLst/>
              <a:rect l="l" t="t" r="r" b="b"/>
              <a:pathLst>
                <a:path w="8497570" h="545464">
                  <a:moveTo>
                    <a:pt x="0" y="0"/>
                  </a:moveTo>
                  <a:lnTo>
                    <a:pt x="1212453" y="22018"/>
                  </a:lnTo>
                  <a:lnTo>
                    <a:pt x="2431653" y="301418"/>
                  </a:lnTo>
                  <a:lnTo>
                    <a:pt x="3638153" y="504618"/>
                  </a:lnTo>
                  <a:lnTo>
                    <a:pt x="4857353" y="377618"/>
                  </a:lnTo>
                  <a:lnTo>
                    <a:pt x="6063853" y="47418"/>
                  </a:lnTo>
                  <a:lnTo>
                    <a:pt x="7283053" y="545088"/>
                  </a:lnTo>
                  <a:lnTo>
                    <a:pt x="8497099" y="225218"/>
                  </a:lnTo>
                </a:path>
              </a:pathLst>
            </a:custGeom>
            <a:ln w="50800">
              <a:solidFill>
                <a:srgbClr val="3F68AD"/>
              </a:solidFill>
            </a:ln>
          </p:spPr>
          <p:txBody>
            <a:bodyPr wrap="square" lIns="0" tIns="0" rIns="0" bIns="0" rtlCol="0"/>
            <a:lstStyle/>
            <a:p>
              <a:endParaRPr/>
            </a:p>
          </p:txBody>
        </p:sp>
        <p:sp>
          <p:nvSpPr>
            <p:cNvPr id="9" name="object 8">
              <a:extLst>
                <a:ext uri="{FF2B5EF4-FFF2-40B4-BE49-F238E27FC236}">
                  <a16:creationId xmlns:a16="http://schemas.microsoft.com/office/drawing/2014/main" id="{0C8F02E0-89A8-4CDA-BCDE-DCE59B02785B}"/>
                </a:ext>
              </a:extLst>
            </p:cNvPr>
            <p:cNvSpPr/>
            <p:nvPr/>
          </p:nvSpPr>
          <p:spPr>
            <a:xfrm>
              <a:off x="2432447" y="3872909"/>
              <a:ext cx="8497570" cy="445134"/>
            </a:xfrm>
            <a:custGeom>
              <a:avLst/>
              <a:gdLst/>
              <a:ahLst/>
              <a:cxnLst/>
              <a:rect l="l" t="t" r="r" b="b"/>
              <a:pathLst>
                <a:path w="8497570" h="445135">
                  <a:moveTo>
                    <a:pt x="0" y="0"/>
                  </a:moveTo>
                  <a:lnTo>
                    <a:pt x="1212453" y="203791"/>
                  </a:lnTo>
                  <a:lnTo>
                    <a:pt x="2431653" y="343491"/>
                  </a:lnTo>
                  <a:lnTo>
                    <a:pt x="3638153" y="445091"/>
                  </a:lnTo>
                  <a:lnTo>
                    <a:pt x="4857353" y="241891"/>
                  </a:lnTo>
                  <a:lnTo>
                    <a:pt x="6063853" y="140291"/>
                  </a:lnTo>
                  <a:lnTo>
                    <a:pt x="7283053" y="444930"/>
                  </a:lnTo>
                  <a:lnTo>
                    <a:pt x="8497099" y="292691"/>
                  </a:lnTo>
                </a:path>
              </a:pathLst>
            </a:custGeom>
            <a:ln w="50800">
              <a:solidFill>
                <a:srgbClr val="44B5C4"/>
              </a:solidFill>
            </a:ln>
          </p:spPr>
          <p:txBody>
            <a:bodyPr wrap="square" lIns="0" tIns="0" rIns="0" bIns="0" rtlCol="0"/>
            <a:lstStyle/>
            <a:p>
              <a:endParaRPr/>
            </a:p>
          </p:txBody>
        </p:sp>
      </p:grpSp>
      <p:sp>
        <p:nvSpPr>
          <p:cNvPr id="10" name="object 9">
            <a:extLst>
              <a:ext uri="{FF2B5EF4-FFF2-40B4-BE49-F238E27FC236}">
                <a16:creationId xmlns:a16="http://schemas.microsoft.com/office/drawing/2014/main" id="{FC6A7670-014A-4349-98ED-8DE67D629E81}"/>
              </a:ext>
            </a:extLst>
          </p:cNvPr>
          <p:cNvSpPr/>
          <p:nvPr/>
        </p:nvSpPr>
        <p:spPr>
          <a:xfrm>
            <a:off x="2432447" y="2214289"/>
            <a:ext cx="8497570" cy="327660"/>
          </a:xfrm>
          <a:custGeom>
            <a:avLst/>
            <a:gdLst/>
            <a:ahLst/>
            <a:cxnLst/>
            <a:rect l="l" t="t" r="r" b="b"/>
            <a:pathLst>
              <a:path w="8497570" h="327660">
                <a:moveTo>
                  <a:pt x="0" y="84410"/>
                </a:moveTo>
                <a:lnTo>
                  <a:pt x="1212453" y="186010"/>
                </a:lnTo>
                <a:lnTo>
                  <a:pt x="2431653" y="147910"/>
                </a:lnTo>
                <a:lnTo>
                  <a:pt x="3638153" y="84410"/>
                </a:lnTo>
                <a:lnTo>
                  <a:pt x="4857353" y="147910"/>
                </a:lnTo>
                <a:lnTo>
                  <a:pt x="6063853" y="0"/>
                </a:lnTo>
                <a:lnTo>
                  <a:pt x="7283053" y="97110"/>
                </a:lnTo>
                <a:lnTo>
                  <a:pt x="8497099" y="327540"/>
                </a:lnTo>
              </a:path>
            </a:pathLst>
          </a:custGeom>
          <a:ln w="50800">
            <a:solidFill>
              <a:srgbClr val="44D6A3"/>
            </a:solidFill>
          </a:ln>
        </p:spPr>
        <p:txBody>
          <a:bodyPr wrap="square" lIns="0" tIns="0" rIns="0" bIns="0" rtlCol="0"/>
          <a:lstStyle/>
          <a:p>
            <a:endParaRPr/>
          </a:p>
        </p:txBody>
      </p:sp>
      <p:sp>
        <p:nvSpPr>
          <p:cNvPr id="11" name="object 10">
            <a:extLst>
              <a:ext uri="{FF2B5EF4-FFF2-40B4-BE49-F238E27FC236}">
                <a16:creationId xmlns:a16="http://schemas.microsoft.com/office/drawing/2014/main" id="{ABE36122-4988-43F0-8216-3E553BA9952D}"/>
              </a:ext>
            </a:extLst>
          </p:cNvPr>
          <p:cNvSpPr txBox="1"/>
          <p:nvPr/>
        </p:nvSpPr>
        <p:spPr>
          <a:xfrm>
            <a:off x="1615568" y="5216652"/>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$0</a:t>
            </a:r>
            <a:endParaRPr sz="800">
              <a:latin typeface="Calibri Light"/>
              <a:cs typeface="Calibri Light"/>
            </a:endParaRPr>
          </a:p>
        </p:txBody>
      </p:sp>
      <p:sp>
        <p:nvSpPr>
          <p:cNvPr id="12" name="object 11">
            <a:extLst>
              <a:ext uri="{FF2B5EF4-FFF2-40B4-BE49-F238E27FC236}">
                <a16:creationId xmlns:a16="http://schemas.microsoft.com/office/drawing/2014/main" id="{53C0B067-3DAF-4506-859F-C79A877A5BA7}"/>
              </a:ext>
            </a:extLst>
          </p:cNvPr>
          <p:cNvSpPr txBox="1"/>
          <p:nvPr/>
        </p:nvSpPr>
        <p:spPr>
          <a:xfrm>
            <a:off x="1512569" y="4735067"/>
            <a:ext cx="2286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$100</a:t>
            </a:r>
            <a:endParaRPr sz="800">
              <a:latin typeface="Calibri Light"/>
              <a:cs typeface="Calibri Light"/>
            </a:endParaRPr>
          </a:p>
        </p:txBody>
      </p:sp>
      <p:sp>
        <p:nvSpPr>
          <p:cNvPr id="13" name="object 12">
            <a:extLst>
              <a:ext uri="{FF2B5EF4-FFF2-40B4-BE49-F238E27FC236}">
                <a16:creationId xmlns:a16="http://schemas.microsoft.com/office/drawing/2014/main" id="{4547B7E1-FFB0-4A2C-AA8E-4C32104F7C98}"/>
              </a:ext>
            </a:extLst>
          </p:cNvPr>
          <p:cNvSpPr txBox="1"/>
          <p:nvPr/>
        </p:nvSpPr>
        <p:spPr>
          <a:xfrm>
            <a:off x="1512569" y="4253484"/>
            <a:ext cx="2286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$200</a:t>
            </a:r>
            <a:endParaRPr sz="800">
              <a:latin typeface="Calibri Light"/>
              <a:cs typeface="Calibri Light"/>
            </a:endParaRPr>
          </a:p>
        </p:txBody>
      </p:sp>
      <p:sp>
        <p:nvSpPr>
          <p:cNvPr id="14" name="object 13">
            <a:extLst>
              <a:ext uri="{FF2B5EF4-FFF2-40B4-BE49-F238E27FC236}">
                <a16:creationId xmlns:a16="http://schemas.microsoft.com/office/drawing/2014/main" id="{17A2E694-4BFC-46DE-8CFF-BF564680FE3B}"/>
              </a:ext>
            </a:extLst>
          </p:cNvPr>
          <p:cNvSpPr txBox="1"/>
          <p:nvPr/>
        </p:nvSpPr>
        <p:spPr>
          <a:xfrm>
            <a:off x="1512569" y="3771900"/>
            <a:ext cx="2286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$300</a:t>
            </a:r>
            <a:endParaRPr sz="800">
              <a:latin typeface="Calibri Light"/>
              <a:cs typeface="Calibri Light"/>
            </a:endParaRPr>
          </a:p>
        </p:txBody>
      </p:sp>
      <p:sp>
        <p:nvSpPr>
          <p:cNvPr id="15" name="object 14">
            <a:extLst>
              <a:ext uri="{FF2B5EF4-FFF2-40B4-BE49-F238E27FC236}">
                <a16:creationId xmlns:a16="http://schemas.microsoft.com/office/drawing/2014/main" id="{87EA618D-8286-4F31-869A-AC9857505542}"/>
              </a:ext>
            </a:extLst>
          </p:cNvPr>
          <p:cNvSpPr txBox="1"/>
          <p:nvPr/>
        </p:nvSpPr>
        <p:spPr>
          <a:xfrm>
            <a:off x="1512569" y="3290315"/>
            <a:ext cx="2286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$400</a:t>
            </a:r>
            <a:endParaRPr sz="800">
              <a:latin typeface="Calibri Light"/>
              <a:cs typeface="Calibri Light"/>
            </a:endParaRPr>
          </a:p>
        </p:txBody>
      </p:sp>
      <p:sp>
        <p:nvSpPr>
          <p:cNvPr id="16" name="object 15">
            <a:extLst>
              <a:ext uri="{FF2B5EF4-FFF2-40B4-BE49-F238E27FC236}">
                <a16:creationId xmlns:a16="http://schemas.microsoft.com/office/drawing/2014/main" id="{5508DB3F-E7A1-42CB-BDC9-AEAF4DFBFF79}"/>
              </a:ext>
            </a:extLst>
          </p:cNvPr>
          <p:cNvSpPr txBox="1"/>
          <p:nvPr/>
        </p:nvSpPr>
        <p:spPr>
          <a:xfrm>
            <a:off x="1512569" y="2808732"/>
            <a:ext cx="2286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$500</a:t>
            </a:r>
            <a:endParaRPr sz="800">
              <a:latin typeface="Calibri Light"/>
              <a:cs typeface="Calibri Light"/>
            </a:endParaRPr>
          </a:p>
        </p:txBody>
      </p:sp>
      <p:sp>
        <p:nvSpPr>
          <p:cNvPr id="17" name="object 16">
            <a:extLst>
              <a:ext uri="{FF2B5EF4-FFF2-40B4-BE49-F238E27FC236}">
                <a16:creationId xmlns:a16="http://schemas.microsoft.com/office/drawing/2014/main" id="{EA7CBF2B-E8F2-4C1A-9435-C3325C19487A}"/>
              </a:ext>
            </a:extLst>
          </p:cNvPr>
          <p:cNvSpPr txBox="1"/>
          <p:nvPr/>
        </p:nvSpPr>
        <p:spPr>
          <a:xfrm>
            <a:off x="1512569" y="2327147"/>
            <a:ext cx="2286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$600</a:t>
            </a:r>
            <a:endParaRPr sz="800">
              <a:latin typeface="Calibri Light"/>
              <a:cs typeface="Calibri Light"/>
            </a:endParaRPr>
          </a:p>
        </p:txBody>
      </p:sp>
      <p:sp>
        <p:nvSpPr>
          <p:cNvPr id="18" name="object 17">
            <a:extLst>
              <a:ext uri="{FF2B5EF4-FFF2-40B4-BE49-F238E27FC236}">
                <a16:creationId xmlns:a16="http://schemas.microsoft.com/office/drawing/2014/main" id="{DC5E5FDA-58FC-4FA6-8764-97402DDCE574}"/>
              </a:ext>
            </a:extLst>
          </p:cNvPr>
          <p:cNvSpPr txBox="1"/>
          <p:nvPr/>
        </p:nvSpPr>
        <p:spPr>
          <a:xfrm>
            <a:off x="1512569" y="1845564"/>
            <a:ext cx="2286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$700</a:t>
            </a:r>
            <a:endParaRPr sz="800">
              <a:latin typeface="Calibri Light"/>
              <a:cs typeface="Calibri Light"/>
            </a:endParaRPr>
          </a:p>
        </p:txBody>
      </p:sp>
      <p:sp>
        <p:nvSpPr>
          <p:cNvPr id="19" name="object 18">
            <a:extLst>
              <a:ext uri="{FF2B5EF4-FFF2-40B4-BE49-F238E27FC236}">
                <a16:creationId xmlns:a16="http://schemas.microsoft.com/office/drawing/2014/main" id="{A393F984-FB7A-4FA9-9C9D-2CCA2D00F980}"/>
              </a:ext>
            </a:extLst>
          </p:cNvPr>
          <p:cNvSpPr txBox="1"/>
          <p:nvPr/>
        </p:nvSpPr>
        <p:spPr>
          <a:xfrm>
            <a:off x="2350310" y="5353811"/>
            <a:ext cx="170180" cy="147320"/>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Light"/>
                <a:cs typeface="Calibri Light"/>
              </a:rPr>
              <a:t>J</a:t>
            </a:r>
            <a:r>
              <a:rPr sz="800" spc="-10" dirty="0">
                <a:latin typeface="Calibri Light"/>
                <a:cs typeface="Calibri Light"/>
              </a:rPr>
              <a:t>U</a:t>
            </a:r>
            <a:r>
              <a:rPr sz="800" dirty="0">
                <a:latin typeface="Calibri Light"/>
                <a:cs typeface="Calibri Light"/>
              </a:rPr>
              <a:t>L</a:t>
            </a:r>
            <a:endParaRPr sz="800">
              <a:latin typeface="Calibri Light"/>
              <a:cs typeface="Calibri Light"/>
            </a:endParaRPr>
          </a:p>
        </p:txBody>
      </p:sp>
      <p:sp>
        <p:nvSpPr>
          <p:cNvPr id="20" name="object 19">
            <a:extLst>
              <a:ext uri="{FF2B5EF4-FFF2-40B4-BE49-F238E27FC236}">
                <a16:creationId xmlns:a16="http://schemas.microsoft.com/office/drawing/2014/main" id="{53F456E8-11A7-4E1F-9881-82129359726C}"/>
              </a:ext>
            </a:extLst>
          </p:cNvPr>
          <p:cNvSpPr txBox="1"/>
          <p:nvPr/>
        </p:nvSpPr>
        <p:spPr>
          <a:xfrm>
            <a:off x="3540813" y="5353811"/>
            <a:ext cx="216535" cy="147320"/>
          </a:xfrm>
          <a:prstGeom prst="rect">
            <a:avLst/>
          </a:prstGeom>
        </p:spPr>
        <p:txBody>
          <a:bodyPr vert="horz" wrap="square" lIns="0" tIns="12700" rIns="0" bIns="0" rtlCol="0">
            <a:spAutoFit/>
          </a:bodyPr>
          <a:lstStyle/>
          <a:p>
            <a:pPr marL="12700">
              <a:lnSpc>
                <a:spcPct val="100000"/>
              </a:lnSpc>
              <a:spcBef>
                <a:spcPts val="100"/>
              </a:spcBef>
            </a:pPr>
            <a:r>
              <a:rPr sz="800" spc="45" dirty="0">
                <a:latin typeface="Calibri Light"/>
                <a:cs typeface="Calibri Light"/>
              </a:rPr>
              <a:t>A</a:t>
            </a:r>
            <a:r>
              <a:rPr sz="800" spc="-10" dirty="0">
                <a:latin typeface="Calibri Light"/>
                <a:cs typeface="Calibri Light"/>
              </a:rPr>
              <a:t>U</a:t>
            </a:r>
            <a:r>
              <a:rPr sz="800" dirty="0">
                <a:latin typeface="Calibri Light"/>
                <a:cs typeface="Calibri Light"/>
              </a:rPr>
              <a:t>G</a:t>
            </a:r>
            <a:endParaRPr sz="800">
              <a:latin typeface="Calibri Light"/>
              <a:cs typeface="Calibri Light"/>
            </a:endParaRPr>
          </a:p>
        </p:txBody>
      </p:sp>
      <p:sp>
        <p:nvSpPr>
          <p:cNvPr id="21" name="object 20">
            <a:extLst>
              <a:ext uri="{FF2B5EF4-FFF2-40B4-BE49-F238E27FC236}">
                <a16:creationId xmlns:a16="http://schemas.microsoft.com/office/drawing/2014/main" id="{E82604A8-9266-4345-90CF-16461BEB2563}"/>
              </a:ext>
            </a:extLst>
          </p:cNvPr>
          <p:cNvSpPr txBox="1"/>
          <p:nvPr/>
        </p:nvSpPr>
        <p:spPr>
          <a:xfrm>
            <a:off x="4773861" y="5353811"/>
            <a:ext cx="179070" cy="147320"/>
          </a:xfrm>
          <a:prstGeom prst="rect">
            <a:avLst/>
          </a:prstGeom>
        </p:spPr>
        <p:txBody>
          <a:bodyPr vert="horz" wrap="square" lIns="0" tIns="12700" rIns="0" bIns="0" rtlCol="0">
            <a:spAutoFit/>
          </a:bodyPr>
          <a:lstStyle/>
          <a:p>
            <a:pPr marL="12700">
              <a:lnSpc>
                <a:spcPct val="100000"/>
              </a:lnSpc>
              <a:spcBef>
                <a:spcPts val="100"/>
              </a:spcBef>
            </a:pPr>
            <a:r>
              <a:rPr sz="800" spc="35" dirty="0">
                <a:latin typeface="Calibri Light"/>
                <a:cs typeface="Calibri Light"/>
              </a:rPr>
              <a:t>S</a:t>
            </a:r>
            <a:r>
              <a:rPr sz="800" spc="5" dirty="0">
                <a:latin typeface="Calibri Light"/>
                <a:cs typeface="Calibri Light"/>
              </a:rPr>
              <a:t>E</a:t>
            </a:r>
            <a:r>
              <a:rPr sz="800" dirty="0">
                <a:latin typeface="Calibri Light"/>
                <a:cs typeface="Calibri Light"/>
              </a:rPr>
              <a:t>P</a:t>
            </a:r>
            <a:endParaRPr sz="800">
              <a:latin typeface="Calibri Light"/>
              <a:cs typeface="Calibri Light"/>
            </a:endParaRPr>
          </a:p>
        </p:txBody>
      </p:sp>
      <p:sp>
        <p:nvSpPr>
          <p:cNvPr id="22" name="object 21">
            <a:extLst>
              <a:ext uri="{FF2B5EF4-FFF2-40B4-BE49-F238E27FC236}">
                <a16:creationId xmlns:a16="http://schemas.microsoft.com/office/drawing/2014/main" id="{36B83226-2082-4984-91C9-A153542C06BE}"/>
              </a:ext>
            </a:extLst>
          </p:cNvPr>
          <p:cNvSpPr txBox="1"/>
          <p:nvPr/>
        </p:nvSpPr>
        <p:spPr>
          <a:xfrm>
            <a:off x="5976397" y="5353811"/>
            <a:ext cx="201930" cy="147320"/>
          </a:xfrm>
          <a:prstGeom prst="rect">
            <a:avLst/>
          </a:prstGeom>
        </p:spPr>
        <p:txBody>
          <a:bodyPr vert="horz" wrap="square" lIns="0" tIns="12700" rIns="0" bIns="0" rtlCol="0">
            <a:spAutoFit/>
          </a:bodyPr>
          <a:lstStyle/>
          <a:p>
            <a:pPr marL="12700">
              <a:lnSpc>
                <a:spcPct val="100000"/>
              </a:lnSpc>
              <a:spcBef>
                <a:spcPts val="100"/>
              </a:spcBef>
            </a:pPr>
            <a:r>
              <a:rPr sz="800" spc="-25" dirty="0">
                <a:latin typeface="Calibri Light"/>
                <a:cs typeface="Calibri Light"/>
              </a:rPr>
              <a:t>O</a:t>
            </a:r>
            <a:r>
              <a:rPr sz="800" dirty="0">
                <a:latin typeface="Calibri Light"/>
                <a:cs typeface="Calibri Light"/>
              </a:rPr>
              <a:t>C</a:t>
            </a:r>
            <a:r>
              <a:rPr sz="800" spc="-110" dirty="0">
                <a:latin typeface="Calibri Light"/>
                <a:cs typeface="Calibri Light"/>
              </a:rPr>
              <a:t> </a:t>
            </a:r>
            <a:r>
              <a:rPr sz="800" dirty="0">
                <a:latin typeface="Calibri Light"/>
                <a:cs typeface="Calibri Light"/>
              </a:rPr>
              <a:t>T</a:t>
            </a:r>
            <a:endParaRPr sz="800">
              <a:latin typeface="Calibri Light"/>
              <a:cs typeface="Calibri Light"/>
            </a:endParaRPr>
          </a:p>
        </p:txBody>
      </p:sp>
      <p:sp>
        <p:nvSpPr>
          <p:cNvPr id="23" name="object 22">
            <a:extLst>
              <a:ext uri="{FF2B5EF4-FFF2-40B4-BE49-F238E27FC236}">
                <a16:creationId xmlns:a16="http://schemas.microsoft.com/office/drawing/2014/main" id="{AF0E0BD5-079F-42BD-BE30-5B8B25ED161F}"/>
              </a:ext>
            </a:extLst>
          </p:cNvPr>
          <p:cNvSpPr txBox="1"/>
          <p:nvPr/>
        </p:nvSpPr>
        <p:spPr>
          <a:xfrm>
            <a:off x="7181408" y="5353811"/>
            <a:ext cx="208915" cy="147320"/>
          </a:xfrm>
          <a:prstGeom prst="rect">
            <a:avLst/>
          </a:prstGeom>
        </p:spPr>
        <p:txBody>
          <a:bodyPr vert="horz" wrap="square" lIns="0" tIns="12700" rIns="0" bIns="0" rtlCol="0">
            <a:spAutoFit/>
          </a:bodyPr>
          <a:lstStyle/>
          <a:p>
            <a:pPr marL="12700">
              <a:lnSpc>
                <a:spcPct val="100000"/>
              </a:lnSpc>
              <a:spcBef>
                <a:spcPts val="100"/>
              </a:spcBef>
            </a:pPr>
            <a:r>
              <a:rPr sz="800" spc="-15" dirty="0">
                <a:latin typeface="Calibri Light"/>
                <a:cs typeface="Calibri Light"/>
              </a:rPr>
              <a:t>N</a:t>
            </a:r>
            <a:r>
              <a:rPr sz="800" spc="-25" dirty="0">
                <a:latin typeface="Calibri Light"/>
                <a:cs typeface="Calibri Light"/>
              </a:rPr>
              <a:t>O</a:t>
            </a:r>
            <a:r>
              <a:rPr sz="800" dirty="0">
                <a:latin typeface="Calibri Light"/>
                <a:cs typeface="Calibri Light"/>
              </a:rPr>
              <a:t>V</a:t>
            </a:r>
            <a:endParaRPr sz="800">
              <a:latin typeface="Calibri Light"/>
              <a:cs typeface="Calibri Light"/>
            </a:endParaRPr>
          </a:p>
        </p:txBody>
      </p:sp>
      <p:sp>
        <p:nvSpPr>
          <p:cNvPr id="24" name="object 23">
            <a:extLst>
              <a:ext uri="{FF2B5EF4-FFF2-40B4-BE49-F238E27FC236}">
                <a16:creationId xmlns:a16="http://schemas.microsoft.com/office/drawing/2014/main" id="{33DF74B9-3AF1-4F73-8485-6F24F19B3808}"/>
              </a:ext>
            </a:extLst>
          </p:cNvPr>
          <p:cNvSpPr txBox="1"/>
          <p:nvPr/>
        </p:nvSpPr>
        <p:spPr>
          <a:xfrm>
            <a:off x="8406268" y="5353811"/>
            <a:ext cx="19431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Light"/>
                <a:cs typeface="Calibri Light"/>
              </a:rPr>
              <a:t>D</a:t>
            </a:r>
            <a:r>
              <a:rPr sz="800" spc="5" dirty="0">
                <a:latin typeface="Calibri Light"/>
                <a:cs typeface="Calibri Light"/>
              </a:rPr>
              <a:t>E</a:t>
            </a:r>
            <a:r>
              <a:rPr sz="800" dirty="0">
                <a:latin typeface="Calibri Light"/>
                <a:cs typeface="Calibri Light"/>
              </a:rPr>
              <a:t>C</a:t>
            </a:r>
            <a:endParaRPr sz="800">
              <a:latin typeface="Calibri Light"/>
              <a:cs typeface="Calibri Light"/>
            </a:endParaRPr>
          </a:p>
        </p:txBody>
      </p:sp>
      <p:sp>
        <p:nvSpPr>
          <p:cNvPr id="25" name="object 24">
            <a:extLst>
              <a:ext uri="{FF2B5EF4-FFF2-40B4-BE49-F238E27FC236}">
                <a16:creationId xmlns:a16="http://schemas.microsoft.com/office/drawing/2014/main" id="{E3FBF60B-10D6-4D64-9717-2A76C4F4CCBA}"/>
              </a:ext>
            </a:extLst>
          </p:cNvPr>
          <p:cNvSpPr txBox="1"/>
          <p:nvPr/>
        </p:nvSpPr>
        <p:spPr>
          <a:xfrm>
            <a:off x="9626044" y="5353811"/>
            <a:ext cx="179705" cy="147320"/>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Light"/>
                <a:cs typeface="Calibri Light"/>
              </a:rPr>
              <a:t>J</a:t>
            </a:r>
            <a:r>
              <a:rPr sz="800" spc="-50" dirty="0">
                <a:latin typeface="Calibri Light"/>
                <a:cs typeface="Calibri Light"/>
              </a:rPr>
              <a:t>A</a:t>
            </a:r>
            <a:r>
              <a:rPr sz="800" dirty="0">
                <a:latin typeface="Calibri Light"/>
                <a:cs typeface="Calibri Light"/>
              </a:rPr>
              <a:t>N</a:t>
            </a:r>
            <a:endParaRPr sz="800">
              <a:latin typeface="Calibri Light"/>
              <a:cs typeface="Calibri Light"/>
            </a:endParaRPr>
          </a:p>
        </p:txBody>
      </p:sp>
      <p:sp>
        <p:nvSpPr>
          <p:cNvPr id="26" name="object 25">
            <a:extLst>
              <a:ext uri="{FF2B5EF4-FFF2-40B4-BE49-F238E27FC236}">
                <a16:creationId xmlns:a16="http://schemas.microsoft.com/office/drawing/2014/main" id="{E4D330C5-EDA5-4E40-ABF8-1358649A161B}"/>
              </a:ext>
            </a:extLst>
          </p:cNvPr>
          <p:cNvSpPr txBox="1"/>
          <p:nvPr/>
        </p:nvSpPr>
        <p:spPr>
          <a:xfrm>
            <a:off x="10841471" y="5353811"/>
            <a:ext cx="181610" cy="147320"/>
          </a:xfrm>
          <a:prstGeom prst="rect">
            <a:avLst/>
          </a:prstGeom>
        </p:spPr>
        <p:txBody>
          <a:bodyPr vert="horz" wrap="square" lIns="0" tIns="12700" rIns="0" bIns="0" rtlCol="0">
            <a:spAutoFit/>
          </a:bodyPr>
          <a:lstStyle/>
          <a:p>
            <a:pPr marL="12700">
              <a:lnSpc>
                <a:spcPct val="100000"/>
              </a:lnSpc>
              <a:spcBef>
                <a:spcPts val="100"/>
              </a:spcBef>
            </a:pPr>
            <a:r>
              <a:rPr sz="800" spc="30" dirty="0">
                <a:latin typeface="Calibri Light"/>
                <a:cs typeface="Calibri Light"/>
              </a:rPr>
              <a:t>F</a:t>
            </a:r>
            <a:r>
              <a:rPr sz="800" spc="5" dirty="0">
                <a:latin typeface="Calibri Light"/>
                <a:cs typeface="Calibri Light"/>
              </a:rPr>
              <a:t>E</a:t>
            </a:r>
            <a:r>
              <a:rPr sz="800" dirty="0">
                <a:latin typeface="Calibri Light"/>
                <a:cs typeface="Calibri Light"/>
              </a:rPr>
              <a:t>B</a:t>
            </a:r>
            <a:endParaRPr sz="800">
              <a:latin typeface="Calibri Light"/>
              <a:cs typeface="Calibri Light"/>
            </a:endParaRPr>
          </a:p>
        </p:txBody>
      </p:sp>
      <p:sp>
        <p:nvSpPr>
          <p:cNvPr id="27" name="object 26">
            <a:extLst>
              <a:ext uri="{FF2B5EF4-FFF2-40B4-BE49-F238E27FC236}">
                <a16:creationId xmlns:a16="http://schemas.microsoft.com/office/drawing/2014/main" id="{6CD6BBCF-0322-4FC1-9A62-3536A7333BB1}"/>
              </a:ext>
            </a:extLst>
          </p:cNvPr>
          <p:cNvSpPr txBox="1"/>
          <p:nvPr/>
        </p:nvSpPr>
        <p:spPr>
          <a:xfrm>
            <a:off x="1271256" y="3199466"/>
            <a:ext cx="144780" cy="266700"/>
          </a:xfrm>
          <a:prstGeom prst="rect">
            <a:avLst/>
          </a:prstGeom>
        </p:spPr>
        <p:txBody>
          <a:bodyPr vert="vert270" wrap="square" lIns="0" tIns="5080" rIns="0" bIns="0" rtlCol="0">
            <a:spAutoFit/>
          </a:bodyPr>
          <a:lstStyle/>
          <a:p>
            <a:pPr marL="12700">
              <a:lnSpc>
                <a:spcPct val="100000"/>
              </a:lnSpc>
              <a:spcBef>
                <a:spcPts val="40"/>
              </a:spcBef>
            </a:pPr>
            <a:r>
              <a:rPr sz="800" dirty="0">
                <a:latin typeface="Roboto"/>
                <a:cs typeface="Roboto"/>
              </a:rPr>
              <a:t>S</a:t>
            </a:r>
            <a:r>
              <a:rPr sz="800" spc="-5" dirty="0">
                <a:latin typeface="Roboto"/>
                <a:cs typeface="Roboto"/>
              </a:rPr>
              <a:t>a</a:t>
            </a:r>
            <a:r>
              <a:rPr sz="800" dirty="0">
                <a:latin typeface="Roboto"/>
                <a:cs typeface="Roboto"/>
              </a:rPr>
              <a:t>l</a:t>
            </a:r>
            <a:r>
              <a:rPr sz="800" spc="-5" dirty="0">
                <a:latin typeface="Roboto"/>
                <a:cs typeface="Roboto"/>
              </a:rPr>
              <a:t>e</a:t>
            </a:r>
            <a:r>
              <a:rPr sz="800" dirty="0">
                <a:latin typeface="Roboto"/>
                <a:cs typeface="Roboto"/>
              </a:rPr>
              <a:t>s</a:t>
            </a:r>
            <a:endParaRPr sz="800">
              <a:latin typeface="Roboto"/>
              <a:cs typeface="Roboto"/>
            </a:endParaRPr>
          </a:p>
        </p:txBody>
      </p:sp>
      <p:pic>
        <p:nvPicPr>
          <p:cNvPr id="28" name="object 27">
            <a:extLst>
              <a:ext uri="{FF2B5EF4-FFF2-40B4-BE49-F238E27FC236}">
                <a16:creationId xmlns:a16="http://schemas.microsoft.com/office/drawing/2014/main" id="{00B7B637-93E5-483B-9CD3-2377B1A89DC1}"/>
              </a:ext>
            </a:extLst>
          </p:cNvPr>
          <p:cNvPicPr/>
          <p:nvPr/>
        </p:nvPicPr>
        <p:blipFill>
          <a:blip r:embed="rId3" cstate="print"/>
          <a:stretch>
            <a:fillRect/>
          </a:stretch>
        </p:blipFill>
        <p:spPr>
          <a:xfrm>
            <a:off x="4533900" y="5765799"/>
            <a:ext cx="1270000" cy="228600"/>
          </a:xfrm>
          <a:prstGeom prst="rect">
            <a:avLst/>
          </a:prstGeom>
        </p:spPr>
      </p:pic>
      <p:sp>
        <p:nvSpPr>
          <p:cNvPr id="29" name="object 28">
            <a:extLst>
              <a:ext uri="{FF2B5EF4-FFF2-40B4-BE49-F238E27FC236}">
                <a16:creationId xmlns:a16="http://schemas.microsoft.com/office/drawing/2014/main" id="{21F549FB-D371-4F5F-88E0-E11D65FF113F}"/>
              </a:ext>
            </a:extLst>
          </p:cNvPr>
          <p:cNvSpPr txBox="1"/>
          <p:nvPr/>
        </p:nvSpPr>
        <p:spPr>
          <a:xfrm>
            <a:off x="4860925" y="5804916"/>
            <a:ext cx="617220" cy="147320"/>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FFFFFF"/>
                </a:solidFill>
                <a:latin typeface="Roboto"/>
                <a:cs typeface="Roboto"/>
              </a:rPr>
              <a:t>C</a:t>
            </a:r>
            <a:r>
              <a:rPr sz="800" dirty="0">
                <a:solidFill>
                  <a:srgbClr val="FFFFFF"/>
                </a:solidFill>
                <a:latin typeface="Roboto"/>
                <a:cs typeface="Roboto"/>
              </a:rPr>
              <a:t>o</a:t>
            </a:r>
            <a:r>
              <a:rPr sz="800" spc="-25" dirty="0">
                <a:solidFill>
                  <a:srgbClr val="FFFFFF"/>
                </a:solidFill>
                <a:latin typeface="Roboto"/>
                <a:cs typeface="Roboto"/>
              </a:rPr>
              <a:t>n</a:t>
            </a:r>
            <a:r>
              <a:rPr sz="800" spc="-10" dirty="0">
                <a:solidFill>
                  <a:srgbClr val="FFFFFF"/>
                </a:solidFill>
                <a:latin typeface="Roboto"/>
                <a:cs typeface="Roboto"/>
              </a:rPr>
              <a:t>tro</a:t>
            </a:r>
            <a:r>
              <a:rPr sz="800" spc="-25" dirty="0">
                <a:solidFill>
                  <a:srgbClr val="FFFFFF"/>
                </a:solidFill>
                <a:latin typeface="Roboto"/>
                <a:cs typeface="Roboto"/>
              </a:rPr>
              <a:t>l</a:t>
            </a:r>
            <a:r>
              <a:rPr sz="800" spc="-5" dirty="0">
                <a:solidFill>
                  <a:srgbClr val="FFFFFF"/>
                </a:solidFill>
                <a:latin typeface="Roboto"/>
                <a:cs typeface="Roboto"/>
              </a:rPr>
              <a:t> </a:t>
            </a:r>
            <a:r>
              <a:rPr sz="800" spc="-20" dirty="0">
                <a:solidFill>
                  <a:srgbClr val="FFFFFF"/>
                </a:solidFill>
                <a:latin typeface="Roboto"/>
                <a:cs typeface="Roboto"/>
              </a:rPr>
              <a:t>S</a:t>
            </a:r>
            <a:r>
              <a:rPr sz="800" spc="-5" dirty="0">
                <a:solidFill>
                  <a:srgbClr val="FFFFFF"/>
                </a:solidFill>
                <a:latin typeface="Roboto"/>
                <a:cs typeface="Roboto"/>
              </a:rPr>
              <a:t>t</a:t>
            </a:r>
            <a:r>
              <a:rPr sz="800" spc="-15" dirty="0">
                <a:solidFill>
                  <a:srgbClr val="FFFFFF"/>
                </a:solidFill>
                <a:latin typeface="Roboto"/>
                <a:cs typeface="Roboto"/>
              </a:rPr>
              <a:t>o</a:t>
            </a:r>
            <a:r>
              <a:rPr sz="800" spc="-5" dirty="0">
                <a:solidFill>
                  <a:srgbClr val="FFFFFF"/>
                </a:solidFill>
                <a:latin typeface="Roboto"/>
                <a:cs typeface="Roboto"/>
              </a:rPr>
              <a:t>re</a:t>
            </a:r>
            <a:endParaRPr sz="800">
              <a:latin typeface="Roboto"/>
              <a:cs typeface="Roboto"/>
            </a:endParaRPr>
          </a:p>
        </p:txBody>
      </p:sp>
      <p:pic>
        <p:nvPicPr>
          <p:cNvPr id="30" name="object 29">
            <a:extLst>
              <a:ext uri="{FF2B5EF4-FFF2-40B4-BE49-F238E27FC236}">
                <a16:creationId xmlns:a16="http://schemas.microsoft.com/office/drawing/2014/main" id="{D35EFD38-17CC-4369-88F5-6A0F223C77A0}"/>
              </a:ext>
            </a:extLst>
          </p:cNvPr>
          <p:cNvPicPr/>
          <p:nvPr/>
        </p:nvPicPr>
        <p:blipFill>
          <a:blip r:embed="rId4" cstate="print"/>
          <a:stretch>
            <a:fillRect/>
          </a:stretch>
        </p:blipFill>
        <p:spPr>
          <a:xfrm>
            <a:off x="5829300" y="5765799"/>
            <a:ext cx="1270000" cy="228600"/>
          </a:xfrm>
          <a:prstGeom prst="rect">
            <a:avLst/>
          </a:prstGeom>
        </p:spPr>
      </p:pic>
      <p:sp>
        <p:nvSpPr>
          <p:cNvPr id="31" name="object 30">
            <a:extLst>
              <a:ext uri="{FF2B5EF4-FFF2-40B4-BE49-F238E27FC236}">
                <a16:creationId xmlns:a16="http://schemas.microsoft.com/office/drawing/2014/main" id="{F9E4A652-F46F-4C15-BF76-1701A803D198}"/>
              </a:ext>
            </a:extLst>
          </p:cNvPr>
          <p:cNvSpPr txBox="1"/>
          <p:nvPr/>
        </p:nvSpPr>
        <p:spPr>
          <a:xfrm>
            <a:off x="6223000" y="5804916"/>
            <a:ext cx="483234" cy="147320"/>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FFFFFF"/>
                </a:solidFill>
                <a:latin typeface="Roboto"/>
                <a:cs typeface="Roboto"/>
              </a:rPr>
              <a:t>T</a:t>
            </a:r>
            <a:r>
              <a:rPr sz="800" dirty="0">
                <a:solidFill>
                  <a:srgbClr val="FFFFFF"/>
                </a:solidFill>
                <a:latin typeface="Roboto"/>
                <a:cs typeface="Roboto"/>
              </a:rPr>
              <a:t>r</a:t>
            </a:r>
            <a:r>
              <a:rPr sz="800" spc="-30" dirty="0">
                <a:solidFill>
                  <a:srgbClr val="FFFFFF"/>
                </a:solidFill>
                <a:latin typeface="Roboto"/>
                <a:cs typeface="Roboto"/>
              </a:rPr>
              <a:t>i</a:t>
            </a:r>
            <a:r>
              <a:rPr sz="800" spc="-20" dirty="0">
                <a:solidFill>
                  <a:srgbClr val="FFFFFF"/>
                </a:solidFill>
                <a:latin typeface="Roboto"/>
                <a:cs typeface="Roboto"/>
              </a:rPr>
              <a:t>a</a:t>
            </a:r>
            <a:r>
              <a:rPr sz="800" spc="-25" dirty="0">
                <a:solidFill>
                  <a:srgbClr val="FFFFFF"/>
                </a:solidFill>
                <a:latin typeface="Roboto"/>
                <a:cs typeface="Roboto"/>
              </a:rPr>
              <a:t>l</a:t>
            </a:r>
            <a:r>
              <a:rPr sz="800" spc="-5" dirty="0">
                <a:solidFill>
                  <a:srgbClr val="FFFFFF"/>
                </a:solidFill>
                <a:latin typeface="Roboto"/>
                <a:cs typeface="Roboto"/>
              </a:rPr>
              <a:t> </a:t>
            </a:r>
            <a:r>
              <a:rPr sz="800" spc="-20" dirty="0">
                <a:solidFill>
                  <a:srgbClr val="FFFFFF"/>
                </a:solidFill>
                <a:latin typeface="Roboto"/>
                <a:cs typeface="Roboto"/>
              </a:rPr>
              <a:t>S</a:t>
            </a:r>
            <a:r>
              <a:rPr sz="800" spc="-10" dirty="0">
                <a:solidFill>
                  <a:srgbClr val="FFFFFF"/>
                </a:solidFill>
                <a:latin typeface="Roboto"/>
                <a:cs typeface="Roboto"/>
              </a:rPr>
              <a:t>tore</a:t>
            </a:r>
            <a:endParaRPr sz="800">
              <a:latin typeface="Roboto"/>
              <a:cs typeface="Roboto"/>
            </a:endParaRPr>
          </a:p>
        </p:txBody>
      </p:sp>
      <p:pic>
        <p:nvPicPr>
          <p:cNvPr id="32" name="object 31">
            <a:extLst>
              <a:ext uri="{FF2B5EF4-FFF2-40B4-BE49-F238E27FC236}">
                <a16:creationId xmlns:a16="http://schemas.microsoft.com/office/drawing/2014/main" id="{4ECB2A02-5D63-4659-85E2-4429366BB668}"/>
              </a:ext>
            </a:extLst>
          </p:cNvPr>
          <p:cNvPicPr/>
          <p:nvPr/>
        </p:nvPicPr>
        <p:blipFill>
          <a:blip r:embed="rId5" cstate="print"/>
          <a:stretch>
            <a:fillRect/>
          </a:stretch>
        </p:blipFill>
        <p:spPr>
          <a:xfrm>
            <a:off x="7124700" y="5765799"/>
            <a:ext cx="1270000" cy="228600"/>
          </a:xfrm>
          <a:prstGeom prst="rect">
            <a:avLst/>
          </a:prstGeom>
        </p:spPr>
      </p:pic>
      <p:sp>
        <p:nvSpPr>
          <p:cNvPr id="33" name="object 32">
            <a:extLst>
              <a:ext uri="{FF2B5EF4-FFF2-40B4-BE49-F238E27FC236}">
                <a16:creationId xmlns:a16="http://schemas.microsoft.com/office/drawing/2014/main" id="{C13C2FD6-6574-4BEB-97A1-9EEC314419CC}"/>
              </a:ext>
            </a:extLst>
          </p:cNvPr>
          <p:cNvSpPr txBox="1"/>
          <p:nvPr/>
        </p:nvSpPr>
        <p:spPr>
          <a:xfrm>
            <a:off x="7467600" y="5804916"/>
            <a:ext cx="585470" cy="147320"/>
          </a:xfrm>
          <a:prstGeom prst="rect">
            <a:avLst/>
          </a:prstGeom>
        </p:spPr>
        <p:txBody>
          <a:bodyPr vert="horz" wrap="square" lIns="0" tIns="12700" rIns="0" bIns="0" rtlCol="0">
            <a:spAutoFit/>
          </a:bodyPr>
          <a:lstStyle/>
          <a:p>
            <a:pPr marL="12700">
              <a:lnSpc>
                <a:spcPct val="100000"/>
              </a:lnSpc>
              <a:spcBef>
                <a:spcPts val="100"/>
              </a:spcBef>
            </a:pPr>
            <a:r>
              <a:rPr sz="800" spc="-20" dirty="0">
                <a:solidFill>
                  <a:srgbClr val="FFFFFF"/>
                </a:solidFill>
                <a:latin typeface="Roboto"/>
                <a:cs typeface="Roboto"/>
              </a:rPr>
              <a:t>O</a:t>
            </a:r>
            <a:r>
              <a:rPr sz="800" spc="-5" dirty="0">
                <a:solidFill>
                  <a:srgbClr val="FFFFFF"/>
                </a:solidFill>
                <a:latin typeface="Roboto"/>
                <a:cs typeface="Roboto"/>
              </a:rPr>
              <a:t>t</a:t>
            </a:r>
            <a:r>
              <a:rPr sz="800" spc="-25" dirty="0">
                <a:solidFill>
                  <a:srgbClr val="FFFFFF"/>
                </a:solidFill>
                <a:latin typeface="Roboto"/>
                <a:cs typeface="Roboto"/>
              </a:rPr>
              <a:t>h</a:t>
            </a:r>
            <a:r>
              <a:rPr sz="800" spc="-15" dirty="0">
                <a:solidFill>
                  <a:srgbClr val="FFFFFF"/>
                </a:solidFill>
                <a:latin typeface="Roboto"/>
                <a:cs typeface="Roboto"/>
              </a:rPr>
              <a:t>er</a:t>
            </a:r>
            <a:r>
              <a:rPr sz="800" spc="5" dirty="0">
                <a:solidFill>
                  <a:srgbClr val="FFFFFF"/>
                </a:solidFill>
                <a:latin typeface="Roboto"/>
                <a:cs typeface="Roboto"/>
              </a:rPr>
              <a:t> </a:t>
            </a:r>
            <a:r>
              <a:rPr sz="800" spc="-20" dirty="0">
                <a:solidFill>
                  <a:srgbClr val="FFFFFF"/>
                </a:solidFill>
                <a:latin typeface="Roboto"/>
                <a:cs typeface="Roboto"/>
              </a:rPr>
              <a:t>S</a:t>
            </a:r>
            <a:r>
              <a:rPr sz="800" spc="-10" dirty="0">
                <a:solidFill>
                  <a:srgbClr val="FFFFFF"/>
                </a:solidFill>
                <a:latin typeface="Roboto"/>
                <a:cs typeface="Roboto"/>
              </a:rPr>
              <a:t>tor</a:t>
            </a:r>
            <a:r>
              <a:rPr sz="800" spc="-15" dirty="0">
                <a:solidFill>
                  <a:srgbClr val="FFFFFF"/>
                </a:solidFill>
                <a:latin typeface="Roboto"/>
                <a:cs typeface="Roboto"/>
              </a:rPr>
              <a:t>es</a:t>
            </a:r>
            <a:endParaRPr sz="800">
              <a:latin typeface="Roboto"/>
              <a:cs typeface="Roboto"/>
            </a:endParaRPr>
          </a:p>
        </p:txBody>
      </p:sp>
    </p:spTree>
    <p:extLst>
      <p:ext uri="{BB962C8B-B14F-4D97-AF65-F5344CB8AC3E}">
        <p14:creationId xmlns:p14="http://schemas.microsoft.com/office/powerpoint/2010/main" val="160026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grpSp>
        <p:nvGrpSpPr>
          <p:cNvPr id="5" name="object 2">
            <a:extLst>
              <a:ext uri="{FF2B5EF4-FFF2-40B4-BE49-F238E27FC236}">
                <a16:creationId xmlns:a16="http://schemas.microsoft.com/office/drawing/2014/main" id="{877F4BA1-97BB-408F-89EF-422460E74B00}"/>
              </a:ext>
            </a:extLst>
          </p:cNvPr>
          <p:cNvGrpSpPr/>
          <p:nvPr/>
        </p:nvGrpSpPr>
        <p:grpSpPr>
          <a:xfrm>
            <a:off x="1724026" y="1845766"/>
            <a:ext cx="9820275" cy="3733800"/>
            <a:chOff x="1724026" y="1845766"/>
            <a:chExt cx="9820275" cy="3733800"/>
          </a:xfrm>
        </p:grpSpPr>
        <p:sp>
          <p:nvSpPr>
            <p:cNvPr id="6" name="object 3">
              <a:extLst>
                <a:ext uri="{FF2B5EF4-FFF2-40B4-BE49-F238E27FC236}">
                  <a16:creationId xmlns:a16="http://schemas.microsoft.com/office/drawing/2014/main" id="{C68C3CFB-A3FE-4100-A5DE-3103D377B6D3}"/>
                </a:ext>
              </a:extLst>
            </p:cNvPr>
            <p:cNvSpPr/>
            <p:nvPr/>
          </p:nvSpPr>
          <p:spPr>
            <a:xfrm>
              <a:off x="7875036" y="1845766"/>
              <a:ext cx="2467610" cy="3733800"/>
            </a:xfrm>
            <a:custGeom>
              <a:avLst/>
              <a:gdLst/>
              <a:ahLst/>
              <a:cxnLst/>
              <a:rect l="l" t="t" r="r" b="b"/>
              <a:pathLst>
                <a:path w="2467609" h="3733800">
                  <a:moveTo>
                    <a:pt x="2467020" y="0"/>
                  </a:moveTo>
                  <a:lnTo>
                    <a:pt x="0" y="0"/>
                  </a:lnTo>
                  <a:lnTo>
                    <a:pt x="0" y="3733800"/>
                  </a:lnTo>
                  <a:lnTo>
                    <a:pt x="2467020" y="3733800"/>
                  </a:lnTo>
                  <a:lnTo>
                    <a:pt x="2467020" y="0"/>
                  </a:lnTo>
                  <a:close/>
                </a:path>
              </a:pathLst>
            </a:custGeom>
            <a:solidFill>
              <a:srgbClr val="ECE8E4">
                <a:alpha val="50199"/>
              </a:srgbClr>
            </a:solidFill>
          </p:spPr>
          <p:txBody>
            <a:bodyPr wrap="square" lIns="0" tIns="0" rIns="0" bIns="0" rtlCol="0"/>
            <a:lstStyle/>
            <a:p>
              <a:endParaRPr/>
            </a:p>
          </p:txBody>
        </p:sp>
        <p:sp>
          <p:nvSpPr>
            <p:cNvPr id="7" name="object 4">
              <a:extLst>
                <a:ext uri="{FF2B5EF4-FFF2-40B4-BE49-F238E27FC236}">
                  <a16:creationId xmlns:a16="http://schemas.microsoft.com/office/drawing/2014/main" id="{8F0DC72A-E298-42A0-85D2-DBE5CEA77DCE}"/>
                </a:ext>
              </a:extLst>
            </p:cNvPr>
            <p:cNvSpPr/>
            <p:nvPr/>
          </p:nvSpPr>
          <p:spPr>
            <a:xfrm>
              <a:off x="1724026" y="5308526"/>
              <a:ext cx="9820275" cy="0"/>
            </a:xfrm>
            <a:custGeom>
              <a:avLst/>
              <a:gdLst/>
              <a:ahLst/>
              <a:cxnLst/>
              <a:rect l="l" t="t" r="r" b="b"/>
              <a:pathLst>
                <a:path w="9820275">
                  <a:moveTo>
                    <a:pt x="0" y="0"/>
                  </a:moveTo>
                  <a:lnTo>
                    <a:pt x="9820273" y="1"/>
                  </a:lnTo>
                </a:path>
              </a:pathLst>
            </a:custGeom>
            <a:ln w="9525">
              <a:solidFill>
                <a:srgbClr val="000005"/>
              </a:solidFill>
            </a:ln>
          </p:spPr>
          <p:txBody>
            <a:bodyPr wrap="square" lIns="0" tIns="0" rIns="0" bIns="0" rtlCol="0"/>
            <a:lstStyle/>
            <a:p>
              <a:endParaRPr/>
            </a:p>
          </p:txBody>
        </p:sp>
        <p:sp>
          <p:nvSpPr>
            <p:cNvPr id="8" name="object 5">
              <a:extLst>
                <a:ext uri="{FF2B5EF4-FFF2-40B4-BE49-F238E27FC236}">
                  <a16:creationId xmlns:a16="http://schemas.microsoft.com/office/drawing/2014/main" id="{6289929D-7A7B-44D3-BFEA-6EFDB246DDCA}"/>
                </a:ext>
              </a:extLst>
            </p:cNvPr>
            <p:cNvSpPr/>
            <p:nvPr/>
          </p:nvSpPr>
          <p:spPr>
            <a:xfrm>
              <a:off x="2133203" y="2564986"/>
              <a:ext cx="9002395" cy="1299845"/>
            </a:xfrm>
            <a:custGeom>
              <a:avLst/>
              <a:gdLst/>
              <a:ahLst/>
              <a:cxnLst/>
              <a:rect l="l" t="t" r="r" b="b"/>
              <a:pathLst>
                <a:path w="9002395" h="1299845">
                  <a:moveTo>
                    <a:pt x="0" y="292514"/>
                  </a:moveTo>
                  <a:lnTo>
                    <a:pt x="813196" y="432214"/>
                  </a:lnTo>
                  <a:lnTo>
                    <a:pt x="1638696" y="724314"/>
                  </a:lnTo>
                  <a:lnTo>
                    <a:pt x="2451496" y="1054514"/>
                  </a:lnTo>
                  <a:lnTo>
                    <a:pt x="3276996" y="813214"/>
                  </a:lnTo>
                  <a:lnTo>
                    <a:pt x="4089796" y="483014"/>
                  </a:lnTo>
                  <a:lnTo>
                    <a:pt x="4915296" y="1054514"/>
                  </a:lnTo>
                  <a:lnTo>
                    <a:pt x="5728096" y="571914"/>
                  </a:lnTo>
                  <a:lnTo>
                    <a:pt x="6540896" y="813214"/>
                  </a:lnTo>
                  <a:lnTo>
                    <a:pt x="7366396" y="1299571"/>
                  </a:lnTo>
                  <a:lnTo>
                    <a:pt x="8179196" y="0"/>
                  </a:lnTo>
                  <a:lnTo>
                    <a:pt x="9001917" y="775114"/>
                  </a:lnTo>
                </a:path>
              </a:pathLst>
            </a:custGeom>
            <a:ln w="28575">
              <a:solidFill>
                <a:srgbClr val="3F68AD"/>
              </a:solidFill>
            </a:ln>
          </p:spPr>
          <p:txBody>
            <a:bodyPr wrap="square" lIns="0" tIns="0" rIns="0" bIns="0" rtlCol="0"/>
            <a:lstStyle/>
            <a:p>
              <a:endParaRPr/>
            </a:p>
          </p:txBody>
        </p:sp>
        <p:sp>
          <p:nvSpPr>
            <p:cNvPr id="9" name="object 6">
              <a:extLst>
                <a:ext uri="{FF2B5EF4-FFF2-40B4-BE49-F238E27FC236}">
                  <a16:creationId xmlns:a16="http://schemas.microsoft.com/office/drawing/2014/main" id="{67A6E299-CC74-4326-A556-D83777B99698}"/>
                </a:ext>
              </a:extLst>
            </p:cNvPr>
            <p:cNvSpPr/>
            <p:nvPr/>
          </p:nvSpPr>
          <p:spPr>
            <a:xfrm>
              <a:off x="2133203" y="2665073"/>
              <a:ext cx="9002395" cy="1252220"/>
            </a:xfrm>
            <a:custGeom>
              <a:avLst/>
              <a:gdLst/>
              <a:ahLst/>
              <a:cxnLst/>
              <a:rect l="l" t="t" r="r" b="b"/>
              <a:pathLst>
                <a:path w="9002395" h="1252220">
                  <a:moveTo>
                    <a:pt x="0" y="281326"/>
                  </a:moveTo>
                  <a:lnTo>
                    <a:pt x="813196" y="421026"/>
                  </a:lnTo>
                  <a:lnTo>
                    <a:pt x="1638696" y="700426"/>
                  </a:lnTo>
                  <a:lnTo>
                    <a:pt x="2451496" y="1017926"/>
                  </a:lnTo>
                  <a:lnTo>
                    <a:pt x="3276996" y="789326"/>
                  </a:lnTo>
                  <a:lnTo>
                    <a:pt x="4089796" y="459126"/>
                  </a:lnTo>
                  <a:lnTo>
                    <a:pt x="4915296" y="1017926"/>
                  </a:lnTo>
                  <a:lnTo>
                    <a:pt x="5728096" y="560726"/>
                  </a:lnTo>
                  <a:lnTo>
                    <a:pt x="6540896" y="789326"/>
                  </a:lnTo>
                  <a:lnTo>
                    <a:pt x="7366396" y="1252162"/>
                  </a:lnTo>
                  <a:lnTo>
                    <a:pt x="8179196" y="0"/>
                  </a:lnTo>
                  <a:lnTo>
                    <a:pt x="9001917" y="738526"/>
                  </a:lnTo>
                </a:path>
              </a:pathLst>
            </a:custGeom>
            <a:ln w="28575">
              <a:solidFill>
                <a:srgbClr val="44B5C5"/>
              </a:solidFill>
            </a:ln>
          </p:spPr>
          <p:txBody>
            <a:bodyPr wrap="square" lIns="0" tIns="0" rIns="0" bIns="0" rtlCol="0"/>
            <a:lstStyle/>
            <a:p>
              <a:endParaRPr/>
            </a:p>
          </p:txBody>
        </p:sp>
        <p:sp>
          <p:nvSpPr>
            <p:cNvPr id="10" name="object 7">
              <a:extLst>
                <a:ext uri="{FF2B5EF4-FFF2-40B4-BE49-F238E27FC236}">
                  <a16:creationId xmlns:a16="http://schemas.microsoft.com/office/drawing/2014/main" id="{E2888E4B-A6BE-4F7C-9CA5-DE3FA669DB71}"/>
                </a:ext>
              </a:extLst>
            </p:cNvPr>
            <p:cNvSpPr/>
            <p:nvPr/>
          </p:nvSpPr>
          <p:spPr>
            <a:xfrm>
              <a:off x="2133203" y="2464897"/>
              <a:ext cx="9002395" cy="1347470"/>
            </a:xfrm>
            <a:custGeom>
              <a:avLst/>
              <a:gdLst/>
              <a:ahLst/>
              <a:cxnLst/>
              <a:rect l="l" t="t" r="r" b="b"/>
              <a:pathLst>
                <a:path w="9002395" h="1347470">
                  <a:moveTo>
                    <a:pt x="0" y="303703"/>
                  </a:moveTo>
                  <a:lnTo>
                    <a:pt x="813196" y="443403"/>
                  </a:lnTo>
                  <a:lnTo>
                    <a:pt x="1638696" y="748203"/>
                  </a:lnTo>
                  <a:lnTo>
                    <a:pt x="2451496" y="1103803"/>
                  </a:lnTo>
                  <a:lnTo>
                    <a:pt x="3276996" y="849803"/>
                  </a:lnTo>
                  <a:lnTo>
                    <a:pt x="4089796" y="494203"/>
                  </a:lnTo>
                  <a:lnTo>
                    <a:pt x="4915296" y="1103803"/>
                  </a:lnTo>
                  <a:lnTo>
                    <a:pt x="5728096" y="595803"/>
                  </a:lnTo>
                  <a:lnTo>
                    <a:pt x="6540896" y="849803"/>
                  </a:lnTo>
                  <a:lnTo>
                    <a:pt x="7366396" y="1346982"/>
                  </a:lnTo>
                  <a:lnTo>
                    <a:pt x="8179196" y="0"/>
                  </a:lnTo>
                  <a:lnTo>
                    <a:pt x="9001917" y="799003"/>
                  </a:lnTo>
                </a:path>
              </a:pathLst>
            </a:custGeom>
            <a:ln w="28575">
              <a:solidFill>
                <a:srgbClr val="3CD6A3"/>
              </a:solidFill>
            </a:ln>
          </p:spPr>
          <p:txBody>
            <a:bodyPr wrap="square" lIns="0" tIns="0" rIns="0" bIns="0" rtlCol="0"/>
            <a:lstStyle/>
            <a:p>
              <a:endParaRPr/>
            </a:p>
          </p:txBody>
        </p:sp>
        <p:sp>
          <p:nvSpPr>
            <p:cNvPr id="11" name="object 8">
              <a:extLst>
                <a:ext uri="{FF2B5EF4-FFF2-40B4-BE49-F238E27FC236}">
                  <a16:creationId xmlns:a16="http://schemas.microsoft.com/office/drawing/2014/main" id="{A2F3E896-DD34-42E1-800D-2D6B211A2D6E}"/>
                </a:ext>
              </a:extLst>
            </p:cNvPr>
            <p:cNvSpPr/>
            <p:nvPr/>
          </p:nvSpPr>
          <p:spPr>
            <a:xfrm>
              <a:off x="2133203" y="2661249"/>
              <a:ext cx="9002395" cy="962660"/>
            </a:xfrm>
            <a:custGeom>
              <a:avLst/>
              <a:gdLst/>
              <a:ahLst/>
              <a:cxnLst/>
              <a:rect l="l" t="t" r="r" b="b"/>
              <a:pathLst>
                <a:path w="9002395" h="962660">
                  <a:moveTo>
                    <a:pt x="0" y="196250"/>
                  </a:moveTo>
                  <a:lnTo>
                    <a:pt x="813196" y="386750"/>
                  </a:lnTo>
                  <a:lnTo>
                    <a:pt x="1638696" y="628050"/>
                  </a:lnTo>
                  <a:lnTo>
                    <a:pt x="2451496" y="869350"/>
                  </a:lnTo>
                  <a:lnTo>
                    <a:pt x="3276996" y="678850"/>
                  </a:lnTo>
                  <a:lnTo>
                    <a:pt x="4089796" y="437550"/>
                  </a:lnTo>
                  <a:lnTo>
                    <a:pt x="4915296" y="962646"/>
                  </a:lnTo>
                  <a:lnTo>
                    <a:pt x="5728096" y="475650"/>
                  </a:lnTo>
                  <a:lnTo>
                    <a:pt x="6540896" y="234350"/>
                  </a:lnTo>
                  <a:lnTo>
                    <a:pt x="7366396" y="386750"/>
                  </a:lnTo>
                  <a:lnTo>
                    <a:pt x="8179196" y="0"/>
                  </a:lnTo>
                  <a:lnTo>
                    <a:pt x="9001917" y="678850"/>
                  </a:lnTo>
                </a:path>
              </a:pathLst>
            </a:custGeom>
            <a:ln w="28575">
              <a:solidFill>
                <a:srgbClr val="EACC77"/>
              </a:solidFill>
            </a:ln>
          </p:spPr>
          <p:txBody>
            <a:bodyPr wrap="square" lIns="0" tIns="0" rIns="0" bIns="0" rtlCol="0"/>
            <a:lstStyle/>
            <a:p>
              <a:endParaRPr/>
            </a:p>
          </p:txBody>
        </p:sp>
      </p:grpSp>
      <p:sp>
        <p:nvSpPr>
          <p:cNvPr id="12" name="object 9">
            <a:extLst>
              <a:ext uri="{FF2B5EF4-FFF2-40B4-BE49-F238E27FC236}">
                <a16:creationId xmlns:a16="http://schemas.microsoft.com/office/drawing/2014/main" id="{22CCBFC1-9EC5-41BE-8E32-A8A249656683}"/>
              </a:ext>
            </a:extLst>
          </p:cNvPr>
          <p:cNvSpPr txBox="1"/>
          <p:nvPr/>
        </p:nvSpPr>
        <p:spPr>
          <a:xfrm>
            <a:off x="1565582" y="5222747"/>
            <a:ext cx="7747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Calibri"/>
                <a:cs typeface="Calibri"/>
              </a:rPr>
              <a:t>0</a:t>
            </a:r>
            <a:endParaRPr sz="800">
              <a:latin typeface="Calibri"/>
              <a:cs typeface="Calibri"/>
            </a:endParaRPr>
          </a:p>
        </p:txBody>
      </p:sp>
      <p:sp>
        <p:nvSpPr>
          <p:cNvPr id="13" name="object 10">
            <a:extLst>
              <a:ext uri="{FF2B5EF4-FFF2-40B4-BE49-F238E27FC236}">
                <a16:creationId xmlns:a16="http://schemas.microsoft.com/office/drawing/2014/main" id="{5058661C-1612-40B5-9FB1-61AA80476DE9}"/>
              </a:ext>
            </a:extLst>
          </p:cNvPr>
          <p:cNvSpPr txBox="1"/>
          <p:nvPr/>
        </p:nvSpPr>
        <p:spPr>
          <a:xfrm>
            <a:off x="1514082" y="4741164"/>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10</a:t>
            </a:r>
            <a:endParaRPr sz="800">
              <a:latin typeface="Calibri"/>
              <a:cs typeface="Calibri"/>
            </a:endParaRPr>
          </a:p>
        </p:txBody>
      </p:sp>
      <p:sp>
        <p:nvSpPr>
          <p:cNvPr id="14" name="object 11">
            <a:extLst>
              <a:ext uri="{FF2B5EF4-FFF2-40B4-BE49-F238E27FC236}">
                <a16:creationId xmlns:a16="http://schemas.microsoft.com/office/drawing/2014/main" id="{9C78E253-83C3-4EE4-9093-2ABFEF8279D0}"/>
              </a:ext>
            </a:extLst>
          </p:cNvPr>
          <p:cNvSpPr txBox="1"/>
          <p:nvPr/>
        </p:nvSpPr>
        <p:spPr>
          <a:xfrm>
            <a:off x="1514082" y="4259579"/>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20</a:t>
            </a:r>
            <a:endParaRPr sz="800">
              <a:latin typeface="Calibri"/>
              <a:cs typeface="Calibri"/>
            </a:endParaRPr>
          </a:p>
        </p:txBody>
      </p:sp>
      <p:sp>
        <p:nvSpPr>
          <p:cNvPr id="15" name="object 12">
            <a:extLst>
              <a:ext uri="{FF2B5EF4-FFF2-40B4-BE49-F238E27FC236}">
                <a16:creationId xmlns:a16="http://schemas.microsoft.com/office/drawing/2014/main" id="{7BEDF143-0E45-4966-8824-CCE30A36F5FB}"/>
              </a:ext>
            </a:extLst>
          </p:cNvPr>
          <p:cNvSpPr txBox="1"/>
          <p:nvPr/>
        </p:nvSpPr>
        <p:spPr>
          <a:xfrm>
            <a:off x="1514082" y="3777996"/>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30</a:t>
            </a:r>
            <a:endParaRPr sz="800">
              <a:latin typeface="Calibri"/>
              <a:cs typeface="Calibri"/>
            </a:endParaRPr>
          </a:p>
        </p:txBody>
      </p:sp>
      <p:sp>
        <p:nvSpPr>
          <p:cNvPr id="16" name="object 13">
            <a:extLst>
              <a:ext uri="{FF2B5EF4-FFF2-40B4-BE49-F238E27FC236}">
                <a16:creationId xmlns:a16="http://schemas.microsoft.com/office/drawing/2014/main" id="{44F0B145-85EE-4D71-9A59-2E49B81C7C60}"/>
              </a:ext>
            </a:extLst>
          </p:cNvPr>
          <p:cNvSpPr txBox="1"/>
          <p:nvPr/>
        </p:nvSpPr>
        <p:spPr>
          <a:xfrm>
            <a:off x="1514082" y="3299459"/>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40</a:t>
            </a:r>
            <a:endParaRPr sz="800">
              <a:latin typeface="Calibri"/>
              <a:cs typeface="Calibri"/>
            </a:endParaRPr>
          </a:p>
        </p:txBody>
      </p:sp>
      <p:sp>
        <p:nvSpPr>
          <p:cNvPr id="17" name="object 14">
            <a:extLst>
              <a:ext uri="{FF2B5EF4-FFF2-40B4-BE49-F238E27FC236}">
                <a16:creationId xmlns:a16="http://schemas.microsoft.com/office/drawing/2014/main" id="{E1FDE0BA-59FD-44F3-9099-C6758A8BEB2E}"/>
              </a:ext>
            </a:extLst>
          </p:cNvPr>
          <p:cNvSpPr txBox="1"/>
          <p:nvPr/>
        </p:nvSpPr>
        <p:spPr>
          <a:xfrm>
            <a:off x="1514082" y="2817876"/>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50</a:t>
            </a:r>
            <a:endParaRPr sz="800">
              <a:latin typeface="Calibri"/>
              <a:cs typeface="Calibri"/>
            </a:endParaRPr>
          </a:p>
        </p:txBody>
      </p:sp>
      <p:sp>
        <p:nvSpPr>
          <p:cNvPr id="18" name="object 15">
            <a:extLst>
              <a:ext uri="{FF2B5EF4-FFF2-40B4-BE49-F238E27FC236}">
                <a16:creationId xmlns:a16="http://schemas.microsoft.com/office/drawing/2014/main" id="{7B5C58A6-D522-4F99-9D15-AA79EDFF861E}"/>
              </a:ext>
            </a:extLst>
          </p:cNvPr>
          <p:cNvSpPr txBox="1"/>
          <p:nvPr/>
        </p:nvSpPr>
        <p:spPr>
          <a:xfrm>
            <a:off x="1514082" y="2336291"/>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60</a:t>
            </a:r>
            <a:endParaRPr sz="800">
              <a:latin typeface="Calibri"/>
              <a:cs typeface="Calibri"/>
            </a:endParaRPr>
          </a:p>
        </p:txBody>
      </p:sp>
      <p:sp>
        <p:nvSpPr>
          <p:cNvPr id="19" name="object 16">
            <a:extLst>
              <a:ext uri="{FF2B5EF4-FFF2-40B4-BE49-F238E27FC236}">
                <a16:creationId xmlns:a16="http://schemas.microsoft.com/office/drawing/2014/main" id="{128CC285-EFE8-451A-A319-04242389803A}"/>
              </a:ext>
            </a:extLst>
          </p:cNvPr>
          <p:cNvSpPr txBox="1"/>
          <p:nvPr/>
        </p:nvSpPr>
        <p:spPr>
          <a:xfrm>
            <a:off x="1514082" y="1854708"/>
            <a:ext cx="127000"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70</a:t>
            </a:r>
            <a:endParaRPr sz="800">
              <a:latin typeface="Calibri"/>
              <a:cs typeface="Calibri"/>
            </a:endParaRPr>
          </a:p>
        </p:txBody>
      </p:sp>
      <p:sp>
        <p:nvSpPr>
          <p:cNvPr id="20" name="object 17">
            <a:extLst>
              <a:ext uri="{FF2B5EF4-FFF2-40B4-BE49-F238E27FC236}">
                <a16:creationId xmlns:a16="http://schemas.microsoft.com/office/drawing/2014/main" id="{96468BEB-C4E5-416D-AFF1-769B3975CC81}"/>
              </a:ext>
            </a:extLst>
          </p:cNvPr>
          <p:cNvSpPr txBox="1"/>
          <p:nvPr/>
        </p:nvSpPr>
        <p:spPr>
          <a:xfrm>
            <a:off x="2050336" y="5359908"/>
            <a:ext cx="170180" cy="147320"/>
          </a:xfrm>
          <a:prstGeom prst="rect">
            <a:avLst/>
          </a:prstGeom>
        </p:spPr>
        <p:txBody>
          <a:bodyPr vert="horz" wrap="square" lIns="0" tIns="12700" rIns="0" bIns="0" rtlCol="0">
            <a:spAutoFit/>
          </a:bodyPr>
          <a:lstStyle/>
          <a:p>
            <a:pPr marL="12700">
              <a:lnSpc>
                <a:spcPct val="100000"/>
              </a:lnSpc>
              <a:spcBef>
                <a:spcPts val="100"/>
              </a:spcBef>
            </a:pPr>
            <a:r>
              <a:rPr sz="800" spc="40" dirty="0">
                <a:latin typeface="Calibri"/>
                <a:cs typeface="Calibri"/>
              </a:rPr>
              <a:t>J</a:t>
            </a:r>
            <a:r>
              <a:rPr sz="800" spc="-15" dirty="0">
                <a:latin typeface="Calibri"/>
                <a:cs typeface="Calibri"/>
              </a:rPr>
              <a:t>U</a:t>
            </a:r>
            <a:r>
              <a:rPr sz="800" dirty="0">
                <a:latin typeface="Calibri"/>
                <a:cs typeface="Calibri"/>
              </a:rPr>
              <a:t>L</a:t>
            </a:r>
            <a:endParaRPr sz="800">
              <a:latin typeface="Calibri"/>
              <a:cs typeface="Calibri"/>
            </a:endParaRPr>
          </a:p>
        </p:txBody>
      </p:sp>
      <p:sp>
        <p:nvSpPr>
          <p:cNvPr id="21" name="object 18">
            <a:extLst>
              <a:ext uri="{FF2B5EF4-FFF2-40B4-BE49-F238E27FC236}">
                <a16:creationId xmlns:a16="http://schemas.microsoft.com/office/drawing/2014/main" id="{C6BFDE33-4399-48E0-B1AC-D2B3A3004503}"/>
              </a:ext>
            </a:extLst>
          </p:cNvPr>
          <p:cNvSpPr txBox="1"/>
          <p:nvPr/>
        </p:nvSpPr>
        <p:spPr>
          <a:xfrm>
            <a:off x="2844816" y="5359908"/>
            <a:ext cx="216535" cy="147320"/>
          </a:xfrm>
          <a:prstGeom prst="rect">
            <a:avLst/>
          </a:prstGeom>
        </p:spPr>
        <p:txBody>
          <a:bodyPr vert="horz" wrap="square" lIns="0" tIns="12700" rIns="0" bIns="0" rtlCol="0">
            <a:spAutoFit/>
          </a:bodyPr>
          <a:lstStyle/>
          <a:p>
            <a:pPr marL="12700">
              <a:lnSpc>
                <a:spcPct val="100000"/>
              </a:lnSpc>
              <a:spcBef>
                <a:spcPts val="100"/>
              </a:spcBef>
            </a:pPr>
            <a:r>
              <a:rPr sz="800" spc="35" dirty="0">
                <a:latin typeface="Calibri"/>
                <a:cs typeface="Calibri"/>
              </a:rPr>
              <a:t>A</a:t>
            </a:r>
            <a:r>
              <a:rPr sz="800" spc="-15" dirty="0">
                <a:latin typeface="Calibri"/>
                <a:cs typeface="Calibri"/>
              </a:rPr>
              <a:t>U</a:t>
            </a:r>
            <a:r>
              <a:rPr sz="800" dirty="0">
                <a:latin typeface="Calibri"/>
                <a:cs typeface="Calibri"/>
              </a:rPr>
              <a:t>G</a:t>
            </a:r>
            <a:endParaRPr sz="800">
              <a:latin typeface="Calibri"/>
              <a:cs typeface="Calibri"/>
            </a:endParaRPr>
          </a:p>
        </p:txBody>
      </p:sp>
      <p:sp>
        <p:nvSpPr>
          <p:cNvPr id="22" name="object 19">
            <a:extLst>
              <a:ext uri="{FF2B5EF4-FFF2-40B4-BE49-F238E27FC236}">
                <a16:creationId xmlns:a16="http://schemas.microsoft.com/office/drawing/2014/main" id="{BC9A93D2-C34B-4631-B5BD-C5ED5684B41E}"/>
              </a:ext>
            </a:extLst>
          </p:cNvPr>
          <p:cNvSpPr txBox="1"/>
          <p:nvPr/>
        </p:nvSpPr>
        <p:spPr>
          <a:xfrm>
            <a:off x="3682824" y="5359908"/>
            <a:ext cx="179705" cy="147320"/>
          </a:xfrm>
          <a:prstGeom prst="rect">
            <a:avLst/>
          </a:prstGeom>
        </p:spPr>
        <p:txBody>
          <a:bodyPr vert="horz" wrap="square" lIns="0" tIns="12700" rIns="0" bIns="0" rtlCol="0">
            <a:spAutoFit/>
          </a:bodyPr>
          <a:lstStyle/>
          <a:p>
            <a:pPr marL="12700">
              <a:lnSpc>
                <a:spcPct val="100000"/>
              </a:lnSpc>
              <a:spcBef>
                <a:spcPts val="100"/>
              </a:spcBef>
            </a:pPr>
            <a:r>
              <a:rPr sz="800" spc="30" dirty="0">
                <a:latin typeface="Calibri"/>
                <a:cs typeface="Calibri"/>
              </a:rPr>
              <a:t>S</a:t>
            </a:r>
            <a:r>
              <a:rPr sz="800" spc="5" dirty="0">
                <a:latin typeface="Calibri"/>
                <a:cs typeface="Calibri"/>
              </a:rPr>
              <a:t>E</a:t>
            </a:r>
            <a:r>
              <a:rPr sz="800" dirty="0">
                <a:latin typeface="Calibri"/>
                <a:cs typeface="Calibri"/>
              </a:rPr>
              <a:t>P</a:t>
            </a:r>
            <a:endParaRPr sz="800">
              <a:latin typeface="Calibri"/>
              <a:cs typeface="Calibri"/>
            </a:endParaRPr>
          </a:p>
        </p:txBody>
      </p:sp>
      <p:sp>
        <p:nvSpPr>
          <p:cNvPr id="23" name="object 20">
            <a:extLst>
              <a:ext uri="{FF2B5EF4-FFF2-40B4-BE49-F238E27FC236}">
                <a16:creationId xmlns:a16="http://schemas.microsoft.com/office/drawing/2014/main" id="{96305DF4-FFAB-46F0-ABCB-16A0A1BF4D49}"/>
              </a:ext>
            </a:extLst>
          </p:cNvPr>
          <p:cNvSpPr txBox="1"/>
          <p:nvPr/>
        </p:nvSpPr>
        <p:spPr>
          <a:xfrm>
            <a:off x="4490100" y="5359908"/>
            <a:ext cx="201930" cy="147320"/>
          </a:xfrm>
          <a:prstGeom prst="rect">
            <a:avLst/>
          </a:prstGeom>
        </p:spPr>
        <p:txBody>
          <a:bodyPr vert="horz" wrap="square" lIns="0" tIns="12700" rIns="0" bIns="0" rtlCol="0">
            <a:spAutoFit/>
          </a:bodyPr>
          <a:lstStyle/>
          <a:p>
            <a:pPr marL="12700">
              <a:lnSpc>
                <a:spcPct val="100000"/>
              </a:lnSpc>
              <a:spcBef>
                <a:spcPts val="100"/>
              </a:spcBef>
            </a:pPr>
            <a:r>
              <a:rPr sz="800" spc="-30" dirty="0">
                <a:latin typeface="Calibri"/>
                <a:cs typeface="Calibri"/>
              </a:rPr>
              <a:t>O</a:t>
            </a:r>
            <a:r>
              <a:rPr sz="800" dirty="0">
                <a:latin typeface="Calibri"/>
                <a:cs typeface="Calibri"/>
              </a:rPr>
              <a:t>C</a:t>
            </a:r>
            <a:r>
              <a:rPr sz="800" spc="-110" dirty="0">
                <a:latin typeface="Calibri"/>
                <a:cs typeface="Calibri"/>
              </a:rPr>
              <a:t> </a:t>
            </a:r>
            <a:r>
              <a:rPr sz="800" dirty="0">
                <a:latin typeface="Calibri"/>
                <a:cs typeface="Calibri"/>
              </a:rPr>
              <a:t>T</a:t>
            </a:r>
            <a:endParaRPr sz="800">
              <a:latin typeface="Calibri"/>
              <a:cs typeface="Calibri"/>
            </a:endParaRPr>
          </a:p>
        </p:txBody>
      </p:sp>
      <p:sp>
        <p:nvSpPr>
          <p:cNvPr id="24" name="object 21">
            <a:extLst>
              <a:ext uri="{FF2B5EF4-FFF2-40B4-BE49-F238E27FC236}">
                <a16:creationId xmlns:a16="http://schemas.microsoft.com/office/drawing/2014/main" id="{8E4284EB-9D17-48A4-A25F-E2BBAD33926B}"/>
              </a:ext>
            </a:extLst>
          </p:cNvPr>
          <p:cNvSpPr txBox="1"/>
          <p:nvPr/>
        </p:nvSpPr>
        <p:spPr>
          <a:xfrm>
            <a:off x="5298677" y="5359908"/>
            <a:ext cx="210185" cy="147320"/>
          </a:xfrm>
          <a:prstGeom prst="rect">
            <a:avLst/>
          </a:prstGeom>
        </p:spPr>
        <p:txBody>
          <a:bodyPr vert="horz" wrap="square" lIns="0" tIns="12700" rIns="0" bIns="0" rtlCol="0">
            <a:spAutoFit/>
          </a:bodyPr>
          <a:lstStyle/>
          <a:p>
            <a:pPr marL="12700">
              <a:lnSpc>
                <a:spcPct val="100000"/>
              </a:lnSpc>
              <a:spcBef>
                <a:spcPts val="100"/>
              </a:spcBef>
            </a:pPr>
            <a:r>
              <a:rPr sz="800" spc="-20" dirty="0">
                <a:latin typeface="Calibri"/>
                <a:cs typeface="Calibri"/>
              </a:rPr>
              <a:t>N</a:t>
            </a:r>
            <a:r>
              <a:rPr sz="800" spc="-30" dirty="0">
                <a:latin typeface="Calibri"/>
                <a:cs typeface="Calibri"/>
              </a:rPr>
              <a:t>O</a:t>
            </a:r>
            <a:r>
              <a:rPr sz="800" dirty="0">
                <a:latin typeface="Calibri"/>
                <a:cs typeface="Calibri"/>
              </a:rPr>
              <a:t>V</a:t>
            </a:r>
            <a:endParaRPr sz="800">
              <a:latin typeface="Calibri"/>
              <a:cs typeface="Calibri"/>
            </a:endParaRPr>
          </a:p>
        </p:txBody>
      </p:sp>
      <p:sp>
        <p:nvSpPr>
          <p:cNvPr id="25" name="object 22">
            <a:extLst>
              <a:ext uri="{FF2B5EF4-FFF2-40B4-BE49-F238E27FC236}">
                <a16:creationId xmlns:a16="http://schemas.microsoft.com/office/drawing/2014/main" id="{490FD790-D003-4A23-AB1E-8BD19021029E}"/>
              </a:ext>
            </a:extLst>
          </p:cNvPr>
          <p:cNvSpPr txBox="1"/>
          <p:nvPr/>
        </p:nvSpPr>
        <p:spPr>
          <a:xfrm>
            <a:off x="6129162" y="5359908"/>
            <a:ext cx="194310"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Calibri"/>
                <a:cs typeface="Calibri"/>
              </a:rPr>
              <a:t>DE</a:t>
            </a:r>
            <a:r>
              <a:rPr sz="800" dirty="0">
                <a:latin typeface="Calibri"/>
                <a:cs typeface="Calibri"/>
              </a:rPr>
              <a:t>C</a:t>
            </a:r>
            <a:endParaRPr sz="800">
              <a:latin typeface="Calibri"/>
              <a:cs typeface="Calibri"/>
            </a:endParaRPr>
          </a:p>
        </p:txBody>
      </p:sp>
      <p:sp>
        <p:nvSpPr>
          <p:cNvPr id="26" name="object 23">
            <a:extLst>
              <a:ext uri="{FF2B5EF4-FFF2-40B4-BE49-F238E27FC236}">
                <a16:creationId xmlns:a16="http://schemas.microsoft.com/office/drawing/2014/main" id="{62BA9BCC-1723-4703-8CAE-CF732A4E4C57}"/>
              </a:ext>
            </a:extLst>
          </p:cNvPr>
          <p:cNvSpPr txBox="1"/>
          <p:nvPr/>
        </p:nvSpPr>
        <p:spPr>
          <a:xfrm>
            <a:off x="6952250" y="5359908"/>
            <a:ext cx="180340" cy="147320"/>
          </a:xfrm>
          <a:prstGeom prst="rect">
            <a:avLst/>
          </a:prstGeom>
        </p:spPr>
        <p:txBody>
          <a:bodyPr vert="horz" wrap="square" lIns="0" tIns="12700" rIns="0" bIns="0" rtlCol="0">
            <a:spAutoFit/>
          </a:bodyPr>
          <a:lstStyle/>
          <a:p>
            <a:pPr marL="12700">
              <a:lnSpc>
                <a:spcPct val="100000"/>
              </a:lnSpc>
              <a:spcBef>
                <a:spcPts val="100"/>
              </a:spcBef>
            </a:pPr>
            <a:r>
              <a:rPr sz="800" spc="40" dirty="0">
                <a:latin typeface="Calibri"/>
                <a:cs typeface="Calibri"/>
              </a:rPr>
              <a:t>J</a:t>
            </a:r>
            <a:r>
              <a:rPr sz="800" spc="-65" dirty="0">
                <a:latin typeface="Calibri"/>
                <a:cs typeface="Calibri"/>
              </a:rPr>
              <a:t>A</a:t>
            </a:r>
            <a:r>
              <a:rPr sz="800" dirty="0">
                <a:latin typeface="Calibri"/>
                <a:cs typeface="Calibri"/>
              </a:rPr>
              <a:t>N</a:t>
            </a:r>
            <a:endParaRPr sz="800">
              <a:latin typeface="Calibri"/>
              <a:cs typeface="Calibri"/>
            </a:endParaRPr>
          </a:p>
        </p:txBody>
      </p:sp>
      <p:sp>
        <p:nvSpPr>
          <p:cNvPr id="27" name="object 24">
            <a:extLst>
              <a:ext uri="{FF2B5EF4-FFF2-40B4-BE49-F238E27FC236}">
                <a16:creationId xmlns:a16="http://schemas.microsoft.com/office/drawing/2014/main" id="{9E7D8630-BE50-4707-8BD6-13750861D9D9}"/>
              </a:ext>
            </a:extLst>
          </p:cNvPr>
          <p:cNvSpPr txBox="1"/>
          <p:nvPr/>
        </p:nvSpPr>
        <p:spPr>
          <a:xfrm>
            <a:off x="7773241" y="5359908"/>
            <a:ext cx="182245" cy="147320"/>
          </a:xfrm>
          <a:prstGeom prst="rect">
            <a:avLst/>
          </a:prstGeom>
        </p:spPr>
        <p:txBody>
          <a:bodyPr vert="horz" wrap="square" lIns="0" tIns="12700" rIns="0" bIns="0" rtlCol="0">
            <a:spAutoFit/>
          </a:bodyPr>
          <a:lstStyle/>
          <a:p>
            <a:pPr marL="12700">
              <a:lnSpc>
                <a:spcPct val="100000"/>
              </a:lnSpc>
              <a:spcBef>
                <a:spcPts val="100"/>
              </a:spcBef>
            </a:pPr>
            <a:r>
              <a:rPr sz="800" spc="30" dirty="0">
                <a:latin typeface="Calibri"/>
                <a:cs typeface="Calibri"/>
              </a:rPr>
              <a:t>F</a:t>
            </a:r>
            <a:r>
              <a:rPr sz="800" spc="5" dirty="0">
                <a:latin typeface="Calibri"/>
                <a:cs typeface="Calibri"/>
              </a:rPr>
              <a:t>E</a:t>
            </a:r>
            <a:r>
              <a:rPr sz="800" dirty="0">
                <a:latin typeface="Calibri"/>
                <a:cs typeface="Calibri"/>
              </a:rPr>
              <a:t>B</a:t>
            </a:r>
            <a:endParaRPr sz="800">
              <a:latin typeface="Calibri"/>
              <a:cs typeface="Calibri"/>
            </a:endParaRPr>
          </a:p>
        </p:txBody>
      </p:sp>
      <p:sp>
        <p:nvSpPr>
          <p:cNvPr id="28" name="object 25">
            <a:extLst>
              <a:ext uri="{FF2B5EF4-FFF2-40B4-BE49-F238E27FC236}">
                <a16:creationId xmlns:a16="http://schemas.microsoft.com/office/drawing/2014/main" id="{8CE67EF3-13A8-4E42-AF70-C4992B53DEB5}"/>
              </a:ext>
            </a:extLst>
          </p:cNvPr>
          <p:cNvSpPr txBox="1"/>
          <p:nvPr/>
        </p:nvSpPr>
        <p:spPr>
          <a:xfrm>
            <a:off x="8579628" y="5359908"/>
            <a:ext cx="207645" cy="147320"/>
          </a:xfrm>
          <a:prstGeom prst="rect">
            <a:avLst/>
          </a:prstGeom>
        </p:spPr>
        <p:txBody>
          <a:bodyPr vert="horz" wrap="square" lIns="0" tIns="12700" rIns="0" bIns="0" rtlCol="0">
            <a:spAutoFit/>
          </a:bodyPr>
          <a:lstStyle/>
          <a:p>
            <a:pPr>
              <a:lnSpc>
                <a:spcPct val="100000"/>
              </a:lnSpc>
              <a:spcBef>
                <a:spcPts val="100"/>
              </a:spcBef>
            </a:pPr>
            <a:r>
              <a:rPr sz="800" spc="15" dirty="0">
                <a:latin typeface="Calibri"/>
                <a:cs typeface="Calibri"/>
              </a:rPr>
              <a:t>M</a:t>
            </a:r>
            <a:r>
              <a:rPr sz="800" spc="-65" dirty="0">
                <a:latin typeface="Calibri"/>
                <a:cs typeface="Calibri"/>
              </a:rPr>
              <a:t>A</a:t>
            </a:r>
            <a:r>
              <a:rPr sz="800" dirty="0">
                <a:latin typeface="Calibri"/>
                <a:cs typeface="Calibri"/>
              </a:rPr>
              <a:t>R</a:t>
            </a:r>
            <a:endParaRPr sz="800">
              <a:latin typeface="Calibri"/>
              <a:cs typeface="Calibri"/>
            </a:endParaRPr>
          </a:p>
        </p:txBody>
      </p:sp>
      <p:sp>
        <p:nvSpPr>
          <p:cNvPr id="29" name="object 26">
            <a:extLst>
              <a:ext uri="{FF2B5EF4-FFF2-40B4-BE49-F238E27FC236}">
                <a16:creationId xmlns:a16="http://schemas.microsoft.com/office/drawing/2014/main" id="{12FA1C74-1951-4BF7-900C-14DDDF012467}"/>
              </a:ext>
            </a:extLst>
          </p:cNvPr>
          <p:cNvSpPr txBox="1"/>
          <p:nvPr/>
        </p:nvSpPr>
        <p:spPr>
          <a:xfrm>
            <a:off x="9415158" y="5359908"/>
            <a:ext cx="182245" cy="147320"/>
          </a:xfrm>
          <a:prstGeom prst="rect">
            <a:avLst/>
          </a:prstGeom>
        </p:spPr>
        <p:txBody>
          <a:bodyPr vert="horz" wrap="square" lIns="0" tIns="12700" rIns="0" bIns="0" rtlCol="0">
            <a:spAutoFit/>
          </a:bodyPr>
          <a:lstStyle/>
          <a:p>
            <a:pPr>
              <a:lnSpc>
                <a:spcPct val="100000"/>
              </a:lnSpc>
              <a:spcBef>
                <a:spcPts val="100"/>
              </a:spcBef>
            </a:pPr>
            <a:r>
              <a:rPr sz="800" spc="35" dirty="0">
                <a:latin typeface="Calibri"/>
                <a:cs typeface="Calibri"/>
              </a:rPr>
              <a:t>A</a:t>
            </a:r>
            <a:r>
              <a:rPr sz="800" spc="-15" dirty="0">
                <a:latin typeface="Calibri"/>
                <a:cs typeface="Calibri"/>
              </a:rPr>
              <a:t>P</a:t>
            </a:r>
            <a:r>
              <a:rPr sz="800" dirty="0">
                <a:latin typeface="Calibri"/>
                <a:cs typeface="Calibri"/>
              </a:rPr>
              <a:t>R</a:t>
            </a:r>
            <a:endParaRPr sz="800">
              <a:latin typeface="Calibri"/>
              <a:cs typeface="Calibri"/>
            </a:endParaRPr>
          </a:p>
        </p:txBody>
      </p:sp>
      <p:sp>
        <p:nvSpPr>
          <p:cNvPr id="30" name="object 27">
            <a:extLst>
              <a:ext uri="{FF2B5EF4-FFF2-40B4-BE49-F238E27FC236}">
                <a16:creationId xmlns:a16="http://schemas.microsoft.com/office/drawing/2014/main" id="{7258F0E6-047A-4370-9FB4-CADA7423577A}"/>
              </a:ext>
            </a:extLst>
          </p:cNvPr>
          <p:cNvSpPr txBox="1"/>
          <p:nvPr/>
        </p:nvSpPr>
        <p:spPr>
          <a:xfrm>
            <a:off x="10219165" y="5359908"/>
            <a:ext cx="201930" cy="147320"/>
          </a:xfrm>
          <a:prstGeom prst="rect">
            <a:avLst/>
          </a:prstGeom>
        </p:spPr>
        <p:txBody>
          <a:bodyPr vert="horz" wrap="square" lIns="0" tIns="12700" rIns="0" bIns="0" rtlCol="0">
            <a:spAutoFit/>
          </a:bodyPr>
          <a:lstStyle/>
          <a:p>
            <a:pPr>
              <a:lnSpc>
                <a:spcPct val="100000"/>
              </a:lnSpc>
              <a:spcBef>
                <a:spcPts val="100"/>
              </a:spcBef>
            </a:pPr>
            <a:r>
              <a:rPr sz="800" spc="15" dirty="0">
                <a:latin typeface="Calibri"/>
                <a:cs typeface="Calibri"/>
              </a:rPr>
              <a:t>M</a:t>
            </a:r>
            <a:r>
              <a:rPr sz="800" spc="-65" dirty="0">
                <a:latin typeface="Calibri"/>
                <a:cs typeface="Calibri"/>
              </a:rPr>
              <a:t>A</a:t>
            </a:r>
            <a:r>
              <a:rPr sz="800" dirty="0">
                <a:latin typeface="Calibri"/>
                <a:cs typeface="Calibri"/>
              </a:rPr>
              <a:t>Y</a:t>
            </a:r>
            <a:endParaRPr sz="800">
              <a:latin typeface="Calibri"/>
              <a:cs typeface="Calibri"/>
            </a:endParaRPr>
          </a:p>
        </p:txBody>
      </p:sp>
      <p:sp>
        <p:nvSpPr>
          <p:cNvPr id="31" name="object 28">
            <a:extLst>
              <a:ext uri="{FF2B5EF4-FFF2-40B4-BE49-F238E27FC236}">
                <a16:creationId xmlns:a16="http://schemas.microsoft.com/office/drawing/2014/main" id="{7E0E75D5-1559-41A4-B005-BA89F5FB9E9A}"/>
              </a:ext>
            </a:extLst>
          </p:cNvPr>
          <p:cNvSpPr txBox="1"/>
          <p:nvPr/>
        </p:nvSpPr>
        <p:spPr>
          <a:xfrm>
            <a:off x="11040822" y="5359908"/>
            <a:ext cx="193040" cy="147320"/>
          </a:xfrm>
          <a:prstGeom prst="rect">
            <a:avLst/>
          </a:prstGeom>
        </p:spPr>
        <p:txBody>
          <a:bodyPr vert="horz" wrap="square" lIns="0" tIns="12700" rIns="0" bIns="0" rtlCol="0">
            <a:spAutoFit/>
          </a:bodyPr>
          <a:lstStyle/>
          <a:p>
            <a:pPr marL="12700">
              <a:lnSpc>
                <a:spcPct val="100000"/>
              </a:lnSpc>
              <a:spcBef>
                <a:spcPts val="100"/>
              </a:spcBef>
            </a:pPr>
            <a:r>
              <a:rPr sz="800" spc="40" dirty="0">
                <a:latin typeface="Calibri"/>
                <a:cs typeface="Calibri"/>
              </a:rPr>
              <a:t>J</a:t>
            </a:r>
            <a:r>
              <a:rPr sz="800" spc="-15" dirty="0">
                <a:latin typeface="Calibri"/>
                <a:cs typeface="Calibri"/>
              </a:rPr>
              <a:t>U</a:t>
            </a:r>
            <a:r>
              <a:rPr sz="800" dirty="0">
                <a:latin typeface="Calibri"/>
                <a:cs typeface="Calibri"/>
              </a:rPr>
              <a:t>N</a:t>
            </a:r>
            <a:endParaRPr sz="800">
              <a:latin typeface="Calibri"/>
              <a:cs typeface="Calibri"/>
            </a:endParaRPr>
          </a:p>
        </p:txBody>
      </p:sp>
      <p:sp>
        <p:nvSpPr>
          <p:cNvPr id="32" name="object 29">
            <a:extLst>
              <a:ext uri="{FF2B5EF4-FFF2-40B4-BE49-F238E27FC236}">
                <a16:creationId xmlns:a16="http://schemas.microsoft.com/office/drawing/2014/main" id="{6CDCAA59-BD64-4195-8E56-0E8F5AA457CD}"/>
              </a:ext>
            </a:extLst>
          </p:cNvPr>
          <p:cNvSpPr txBox="1"/>
          <p:nvPr/>
        </p:nvSpPr>
        <p:spPr>
          <a:xfrm>
            <a:off x="1259804" y="2991279"/>
            <a:ext cx="144780" cy="1017905"/>
          </a:xfrm>
          <a:prstGeom prst="rect">
            <a:avLst/>
          </a:prstGeom>
        </p:spPr>
        <p:txBody>
          <a:bodyPr vert="vert270" wrap="square" lIns="0" tIns="5080" rIns="0" bIns="0" rtlCol="0">
            <a:spAutoFit/>
          </a:bodyPr>
          <a:lstStyle/>
          <a:p>
            <a:pPr marL="12700">
              <a:lnSpc>
                <a:spcPct val="100000"/>
              </a:lnSpc>
              <a:spcBef>
                <a:spcPts val="40"/>
              </a:spcBef>
            </a:pPr>
            <a:r>
              <a:rPr sz="800" spc="-5" dirty="0">
                <a:latin typeface="Roboto"/>
                <a:cs typeface="Roboto"/>
              </a:rPr>
              <a:t>Number</a:t>
            </a:r>
            <a:r>
              <a:rPr sz="800" spc="-35" dirty="0">
                <a:latin typeface="Roboto"/>
                <a:cs typeface="Roboto"/>
              </a:rPr>
              <a:t> </a:t>
            </a:r>
            <a:r>
              <a:rPr sz="800" spc="-5" dirty="0">
                <a:latin typeface="Roboto"/>
                <a:cs typeface="Roboto"/>
              </a:rPr>
              <a:t>of</a:t>
            </a:r>
            <a:r>
              <a:rPr sz="800" spc="-30" dirty="0">
                <a:latin typeface="Roboto"/>
                <a:cs typeface="Roboto"/>
              </a:rPr>
              <a:t> </a:t>
            </a:r>
            <a:r>
              <a:rPr sz="800" spc="-10" dirty="0">
                <a:latin typeface="Roboto"/>
                <a:cs typeface="Roboto"/>
              </a:rPr>
              <a:t>Customers</a:t>
            </a:r>
            <a:endParaRPr sz="800">
              <a:latin typeface="Roboto"/>
              <a:cs typeface="Roboto"/>
            </a:endParaRPr>
          </a:p>
        </p:txBody>
      </p:sp>
      <p:sp>
        <p:nvSpPr>
          <p:cNvPr id="33" name="object 30">
            <a:extLst>
              <a:ext uri="{FF2B5EF4-FFF2-40B4-BE49-F238E27FC236}">
                <a16:creationId xmlns:a16="http://schemas.microsoft.com/office/drawing/2014/main" id="{125F80DF-BECA-43FB-B9E8-C1B0DD1CCF2B}"/>
              </a:ext>
            </a:extLst>
          </p:cNvPr>
          <p:cNvSpPr txBox="1"/>
          <p:nvPr/>
        </p:nvSpPr>
        <p:spPr>
          <a:xfrm>
            <a:off x="1193800" y="1370076"/>
            <a:ext cx="427609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Roboto"/>
                <a:cs typeface="Roboto"/>
              </a:rPr>
              <a:t>Snack</a:t>
            </a:r>
            <a:r>
              <a:rPr sz="1400" spc="-15" dirty="0">
                <a:latin typeface="Roboto"/>
                <a:cs typeface="Roboto"/>
              </a:rPr>
              <a:t> </a:t>
            </a:r>
            <a:r>
              <a:rPr sz="1400" spc="-10" dirty="0">
                <a:latin typeface="Roboto"/>
                <a:cs typeface="Roboto"/>
              </a:rPr>
              <a:t>Food</a:t>
            </a:r>
            <a:r>
              <a:rPr sz="1400" spc="-15" dirty="0">
                <a:latin typeface="Roboto"/>
                <a:cs typeface="Roboto"/>
              </a:rPr>
              <a:t> </a:t>
            </a:r>
            <a:r>
              <a:rPr sz="1400" spc="-60" dirty="0">
                <a:latin typeface="Roboto"/>
                <a:cs typeface="Roboto"/>
              </a:rPr>
              <a:t>–</a:t>
            </a:r>
            <a:r>
              <a:rPr sz="1400" spc="-15" dirty="0">
                <a:latin typeface="Roboto"/>
                <a:cs typeface="Roboto"/>
              </a:rPr>
              <a:t> </a:t>
            </a:r>
            <a:r>
              <a:rPr sz="1400" spc="-25" dirty="0">
                <a:latin typeface="Roboto"/>
                <a:cs typeface="Roboto"/>
              </a:rPr>
              <a:t>Chips</a:t>
            </a:r>
            <a:r>
              <a:rPr sz="1400" spc="-10" dirty="0">
                <a:latin typeface="Roboto"/>
                <a:cs typeface="Roboto"/>
              </a:rPr>
              <a:t> </a:t>
            </a:r>
            <a:r>
              <a:rPr sz="1400" spc="-60" dirty="0">
                <a:latin typeface="Roboto"/>
                <a:cs typeface="Roboto"/>
              </a:rPr>
              <a:t>–</a:t>
            </a:r>
            <a:r>
              <a:rPr sz="1400" spc="-15" dirty="0">
                <a:latin typeface="Roboto"/>
                <a:cs typeface="Roboto"/>
              </a:rPr>
              <a:t> </a:t>
            </a:r>
            <a:r>
              <a:rPr sz="1400" spc="-10" dirty="0">
                <a:latin typeface="Roboto"/>
                <a:cs typeface="Roboto"/>
              </a:rPr>
              <a:t>Number </a:t>
            </a:r>
            <a:r>
              <a:rPr sz="1400" spc="-5" dirty="0">
                <a:latin typeface="Roboto"/>
                <a:cs typeface="Roboto"/>
              </a:rPr>
              <a:t>of</a:t>
            </a:r>
            <a:r>
              <a:rPr sz="1400" spc="-15" dirty="0">
                <a:latin typeface="Roboto"/>
                <a:cs typeface="Roboto"/>
              </a:rPr>
              <a:t> customers </a:t>
            </a:r>
            <a:r>
              <a:rPr sz="1400" spc="-20" dirty="0">
                <a:latin typeface="Roboto"/>
                <a:cs typeface="Roboto"/>
              </a:rPr>
              <a:t>over</a:t>
            </a:r>
            <a:r>
              <a:rPr sz="1400" spc="-10" dirty="0">
                <a:latin typeface="Roboto"/>
                <a:cs typeface="Roboto"/>
              </a:rPr>
              <a:t> </a:t>
            </a:r>
            <a:r>
              <a:rPr sz="1400" spc="-20" dirty="0">
                <a:latin typeface="Roboto"/>
                <a:cs typeface="Roboto"/>
              </a:rPr>
              <a:t>time</a:t>
            </a:r>
            <a:endParaRPr sz="1400" dirty="0">
              <a:latin typeface="Roboto"/>
              <a:cs typeface="Roboto"/>
            </a:endParaRPr>
          </a:p>
        </p:txBody>
      </p:sp>
      <p:pic>
        <p:nvPicPr>
          <p:cNvPr id="34" name="object 33">
            <a:extLst>
              <a:ext uri="{FF2B5EF4-FFF2-40B4-BE49-F238E27FC236}">
                <a16:creationId xmlns:a16="http://schemas.microsoft.com/office/drawing/2014/main" id="{5259FF45-2F15-4841-944B-9E53E7D8412D}"/>
              </a:ext>
            </a:extLst>
          </p:cNvPr>
          <p:cNvPicPr/>
          <p:nvPr/>
        </p:nvPicPr>
        <p:blipFill>
          <a:blip r:embed="rId3" cstate="print"/>
          <a:stretch>
            <a:fillRect/>
          </a:stretch>
        </p:blipFill>
        <p:spPr>
          <a:xfrm>
            <a:off x="3865572" y="5765799"/>
            <a:ext cx="1270000" cy="228600"/>
          </a:xfrm>
          <a:prstGeom prst="rect">
            <a:avLst/>
          </a:prstGeom>
        </p:spPr>
      </p:pic>
      <p:sp>
        <p:nvSpPr>
          <p:cNvPr id="35" name="object 34">
            <a:extLst>
              <a:ext uri="{FF2B5EF4-FFF2-40B4-BE49-F238E27FC236}">
                <a16:creationId xmlns:a16="http://schemas.microsoft.com/office/drawing/2014/main" id="{261B82BA-9FAE-4C8D-83B2-F956CC21B1C3}"/>
              </a:ext>
            </a:extLst>
          </p:cNvPr>
          <p:cNvSpPr txBox="1"/>
          <p:nvPr/>
        </p:nvSpPr>
        <p:spPr>
          <a:xfrm>
            <a:off x="4192597" y="5804916"/>
            <a:ext cx="617220" cy="147320"/>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FFFFFF"/>
                </a:solidFill>
                <a:latin typeface="Roboto"/>
                <a:cs typeface="Roboto"/>
              </a:rPr>
              <a:t>C</a:t>
            </a:r>
            <a:r>
              <a:rPr sz="800" dirty="0">
                <a:solidFill>
                  <a:srgbClr val="FFFFFF"/>
                </a:solidFill>
                <a:latin typeface="Roboto"/>
                <a:cs typeface="Roboto"/>
              </a:rPr>
              <a:t>o</a:t>
            </a:r>
            <a:r>
              <a:rPr sz="800" spc="-25" dirty="0">
                <a:solidFill>
                  <a:srgbClr val="FFFFFF"/>
                </a:solidFill>
                <a:latin typeface="Roboto"/>
                <a:cs typeface="Roboto"/>
              </a:rPr>
              <a:t>n</a:t>
            </a:r>
            <a:r>
              <a:rPr sz="800" spc="-10" dirty="0">
                <a:solidFill>
                  <a:srgbClr val="FFFFFF"/>
                </a:solidFill>
                <a:latin typeface="Roboto"/>
                <a:cs typeface="Roboto"/>
              </a:rPr>
              <a:t>tro</a:t>
            </a:r>
            <a:r>
              <a:rPr sz="800" spc="-25" dirty="0">
                <a:solidFill>
                  <a:srgbClr val="FFFFFF"/>
                </a:solidFill>
                <a:latin typeface="Roboto"/>
                <a:cs typeface="Roboto"/>
              </a:rPr>
              <a:t>l</a:t>
            </a:r>
            <a:r>
              <a:rPr sz="800" spc="-5" dirty="0">
                <a:solidFill>
                  <a:srgbClr val="FFFFFF"/>
                </a:solidFill>
                <a:latin typeface="Roboto"/>
                <a:cs typeface="Roboto"/>
              </a:rPr>
              <a:t> </a:t>
            </a:r>
            <a:r>
              <a:rPr sz="800" spc="-20" dirty="0">
                <a:solidFill>
                  <a:srgbClr val="FFFFFF"/>
                </a:solidFill>
                <a:latin typeface="Roboto"/>
                <a:cs typeface="Roboto"/>
              </a:rPr>
              <a:t>S</a:t>
            </a:r>
            <a:r>
              <a:rPr sz="800" spc="-5" dirty="0">
                <a:solidFill>
                  <a:srgbClr val="FFFFFF"/>
                </a:solidFill>
                <a:latin typeface="Roboto"/>
                <a:cs typeface="Roboto"/>
              </a:rPr>
              <a:t>t</a:t>
            </a:r>
            <a:r>
              <a:rPr sz="800" spc="-15" dirty="0">
                <a:solidFill>
                  <a:srgbClr val="FFFFFF"/>
                </a:solidFill>
                <a:latin typeface="Roboto"/>
                <a:cs typeface="Roboto"/>
              </a:rPr>
              <a:t>o</a:t>
            </a:r>
            <a:r>
              <a:rPr sz="800" spc="-5" dirty="0">
                <a:solidFill>
                  <a:srgbClr val="FFFFFF"/>
                </a:solidFill>
                <a:latin typeface="Roboto"/>
                <a:cs typeface="Roboto"/>
              </a:rPr>
              <a:t>re</a:t>
            </a:r>
            <a:endParaRPr sz="800">
              <a:latin typeface="Roboto"/>
              <a:cs typeface="Roboto"/>
            </a:endParaRPr>
          </a:p>
        </p:txBody>
      </p:sp>
      <p:pic>
        <p:nvPicPr>
          <p:cNvPr id="36" name="object 35">
            <a:extLst>
              <a:ext uri="{FF2B5EF4-FFF2-40B4-BE49-F238E27FC236}">
                <a16:creationId xmlns:a16="http://schemas.microsoft.com/office/drawing/2014/main" id="{555BFB77-2994-4749-B56A-7C5EA613BD2F}"/>
              </a:ext>
            </a:extLst>
          </p:cNvPr>
          <p:cNvPicPr/>
          <p:nvPr/>
        </p:nvPicPr>
        <p:blipFill>
          <a:blip r:embed="rId4" cstate="print"/>
          <a:stretch>
            <a:fillRect/>
          </a:stretch>
        </p:blipFill>
        <p:spPr>
          <a:xfrm>
            <a:off x="5160972" y="5765799"/>
            <a:ext cx="1270000" cy="228600"/>
          </a:xfrm>
          <a:prstGeom prst="rect">
            <a:avLst/>
          </a:prstGeom>
        </p:spPr>
      </p:pic>
      <p:sp>
        <p:nvSpPr>
          <p:cNvPr id="37" name="object 36">
            <a:extLst>
              <a:ext uri="{FF2B5EF4-FFF2-40B4-BE49-F238E27FC236}">
                <a16:creationId xmlns:a16="http://schemas.microsoft.com/office/drawing/2014/main" id="{032E92BE-D98E-4E52-9A88-01D5FE185878}"/>
              </a:ext>
            </a:extLst>
          </p:cNvPr>
          <p:cNvSpPr txBox="1"/>
          <p:nvPr/>
        </p:nvSpPr>
        <p:spPr>
          <a:xfrm>
            <a:off x="5276066" y="5743955"/>
            <a:ext cx="1040765" cy="263525"/>
          </a:xfrm>
          <a:prstGeom prst="rect">
            <a:avLst/>
          </a:prstGeom>
        </p:spPr>
        <p:txBody>
          <a:bodyPr vert="horz" wrap="square" lIns="0" tIns="12700" rIns="0" bIns="0" rtlCol="0">
            <a:spAutoFit/>
          </a:bodyPr>
          <a:lstStyle/>
          <a:p>
            <a:pPr algn="ctr">
              <a:lnSpc>
                <a:spcPts val="935"/>
              </a:lnSpc>
              <a:spcBef>
                <a:spcPts val="100"/>
              </a:spcBef>
            </a:pPr>
            <a:r>
              <a:rPr sz="800" spc="-10" dirty="0">
                <a:solidFill>
                  <a:srgbClr val="FFFFFF"/>
                </a:solidFill>
                <a:latin typeface="Roboto"/>
                <a:cs typeface="Roboto"/>
              </a:rPr>
              <a:t>Control</a:t>
            </a:r>
            <a:r>
              <a:rPr sz="800" spc="-35" dirty="0">
                <a:solidFill>
                  <a:srgbClr val="FFFFFF"/>
                </a:solidFill>
                <a:latin typeface="Roboto"/>
                <a:cs typeface="Roboto"/>
              </a:rPr>
              <a:t> </a:t>
            </a:r>
            <a:r>
              <a:rPr sz="800" spc="-10" dirty="0">
                <a:solidFill>
                  <a:srgbClr val="FFFFFF"/>
                </a:solidFill>
                <a:latin typeface="Roboto"/>
                <a:cs typeface="Roboto"/>
              </a:rPr>
              <a:t>Store</a:t>
            </a:r>
            <a:endParaRPr sz="800">
              <a:latin typeface="Roboto"/>
              <a:cs typeface="Roboto"/>
            </a:endParaRPr>
          </a:p>
          <a:p>
            <a:pPr algn="ctr">
              <a:lnSpc>
                <a:spcPts val="935"/>
              </a:lnSpc>
            </a:pPr>
            <a:r>
              <a:rPr sz="800" spc="-10" dirty="0">
                <a:solidFill>
                  <a:srgbClr val="FFFFFF"/>
                </a:solidFill>
                <a:latin typeface="Roboto"/>
                <a:cs typeface="Roboto"/>
              </a:rPr>
              <a:t>5%</a:t>
            </a:r>
            <a:r>
              <a:rPr sz="800" spc="-30" dirty="0">
                <a:solidFill>
                  <a:srgbClr val="FFFFFF"/>
                </a:solidFill>
                <a:latin typeface="Roboto"/>
                <a:cs typeface="Roboto"/>
              </a:rPr>
              <a:t> </a:t>
            </a:r>
            <a:r>
              <a:rPr sz="800" spc="-10" dirty="0">
                <a:solidFill>
                  <a:srgbClr val="FFFFFF"/>
                </a:solidFill>
                <a:latin typeface="Roboto"/>
                <a:cs typeface="Roboto"/>
              </a:rPr>
              <a:t>Confidence</a:t>
            </a:r>
            <a:r>
              <a:rPr sz="800" spc="-25" dirty="0">
                <a:solidFill>
                  <a:srgbClr val="FFFFFF"/>
                </a:solidFill>
                <a:latin typeface="Roboto"/>
                <a:cs typeface="Roboto"/>
              </a:rPr>
              <a:t> </a:t>
            </a:r>
            <a:r>
              <a:rPr sz="800" spc="-15" dirty="0">
                <a:solidFill>
                  <a:srgbClr val="FFFFFF"/>
                </a:solidFill>
                <a:latin typeface="Roboto"/>
                <a:cs typeface="Roboto"/>
              </a:rPr>
              <a:t>Interval</a:t>
            </a:r>
            <a:endParaRPr sz="800">
              <a:latin typeface="Roboto"/>
              <a:cs typeface="Roboto"/>
            </a:endParaRPr>
          </a:p>
        </p:txBody>
      </p:sp>
      <p:pic>
        <p:nvPicPr>
          <p:cNvPr id="38" name="object 37">
            <a:extLst>
              <a:ext uri="{FF2B5EF4-FFF2-40B4-BE49-F238E27FC236}">
                <a16:creationId xmlns:a16="http://schemas.microsoft.com/office/drawing/2014/main" id="{121E3CD5-A790-4E00-8724-BF766648441C}"/>
              </a:ext>
            </a:extLst>
          </p:cNvPr>
          <p:cNvPicPr/>
          <p:nvPr/>
        </p:nvPicPr>
        <p:blipFill>
          <a:blip r:embed="rId5" cstate="print"/>
          <a:stretch>
            <a:fillRect/>
          </a:stretch>
        </p:blipFill>
        <p:spPr>
          <a:xfrm>
            <a:off x="6456372" y="5765799"/>
            <a:ext cx="1270000" cy="228600"/>
          </a:xfrm>
          <a:prstGeom prst="rect">
            <a:avLst/>
          </a:prstGeom>
        </p:spPr>
      </p:pic>
      <p:sp>
        <p:nvSpPr>
          <p:cNvPr id="39" name="object 38">
            <a:extLst>
              <a:ext uri="{FF2B5EF4-FFF2-40B4-BE49-F238E27FC236}">
                <a16:creationId xmlns:a16="http://schemas.microsoft.com/office/drawing/2014/main" id="{7D1C808D-EB28-41B1-A024-ECB65F932E9E}"/>
              </a:ext>
            </a:extLst>
          </p:cNvPr>
          <p:cNvSpPr txBox="1"/>
          <p:nvPr/>
        </p:nvSpPr>
        <p:spPr>
          <a:xfrm>
            <a:off x="6543685" y="5743955"/>
            <a:ext cx="1096645" cy="263525"/>
          </a:xfrm>
          <a:prstGeom prst="rect">
            <a:avLst/>
          </a:prstGeom>
        </p:spPr>
        <p:txBody>
          <a:bodyPr vert="horz" wrap="square" lIns="0" tIns="12700" rIns="0" bIns="0" rtlCol="0">
            <a:spAutoFit/>
          </a:bodyPr>
          <a:lstStyle/>
          <a:p>
            <a:pPr algn="ctr">
              <a:lnSpc>
                <a:spcPts val="935"/>
              </a:lnSpc>
              <a:spcBef>
                <a:spcPts val="100"/>
              </a:spcBef>
            </a:pPr>
            <a:r>
              <a:rPr sz="800" spc="-10" dirty="0">
                <a:solidFill>
                  <a:srgbClr val="FFFFFF"/>
                </a:solidFill>
                <a:latin typeface="Roboto"/>
                <a:cs typeface="Roboto"/>
              </a:rPr>
              <a:t>Control</a:t>
            </a:r>
            <a:r>
              <a:rPr sz="800" spc="-35" dirty="0">
                <a:solidFill>
                  <a:srgbClr val="FFFFFF"/>
                </a:solidFill>
                <a:latin typeface="Roboto"/>
                <a:cs typeface="Roboto"/>
              </a:rPr>
              <a:t> </a:t>
            </a:r>
            <a:r>
              <a:rPr sz="800" spc="-10" dirty="0">
                <a:solidFill>
                  <a:srgbClr val="FFFFFF"/>
                </a:solidFill>
                <a:latin typeface="Roboto"/>
                <a:cs typeface="Roboto"/>
              </a:rPr>
              <a:t>Store</a:t>
            </a:r>
            <a:endParaRPr sz="800">
              <a:latin typeface="Roboto"/>
              <a:cs typeface="Roboto"/>
            </a:endParaRPr>
          </a:p>
          <a:p>
            <a:pPr algn="ctr">
              <a:lnSpc>
                <a:spcPts val="935"/>
              </a:lnSpc>
            </a:pPr>
            <a:r>
              <a:rPr sz="800" spc="-10" dirty="0">
                <a:solidFill>
                  <a:srgbClr val="FFFFFF"/>
                </a:solidFill>
                <a:latin typeface="Roboto"/>
                <a:cs typeface="Roboto"/>
              </a:rPr>
              <a:t>95%</a:t>
            </a:r>
            <a:r>
              <a:rPr sz="800" spc="-35" dirty="0">
                <a:solidFill>
                  <a:srgbClr val="FFFFFF"/>
                </a:solidFill>
                <a:latin typeface="Roboto"/>
                <a:cs typeface="Roboto"/>
              </a:rPr>
              <a:t> </a:t>
            </a:r>
            <a:r>
              <a:rPr sz="800" spc="-10" dirty="0">
                <a:solidFill>
                  <a:srgbClr val="FFFFFF"/>
                </a:solidFill>
                <a:latin typeface="Roboto"/>
                <a:cs typeface="Roboto"/>
              </a:rPr>
              <a:t>Confidence</a:t>
            </a:r>
            <a:r>
              <a:rPr sz="800" spc="-25" dirty="0">
                <a:solidFill>
                  <a:srgbClr val="FFFFFF"/>
                </a:solidFill>
                <a:latin typeface="Roboto"/>
                <a:cs typeface="Roboto"/>
              </a:rPr>
              <a:t> </a:t>
            </a:r>
            <a:r>
              <a:rPr sz="800" spc="-15" dirty="0">
                <a:solidFill>
                  <a:srgbClr val="FFFFFF"/>
                </a:solidFill>
                <a:latin typeface="Roboto"/>
                <a:cs typeface="Roboto"/>
              </a:rPr>
              <a:t>Interval</a:t>
            </a:r>
            <a:endParaRPr sz="800">
              <a:latin typeface="Roboto"/>
              <a:cs typeface="Roboto"/>
            </a:endParaRPr>
          </a:p>
        </p:txBody>
      </p:sp>
      <p:sp>
        <p:nvSpPr>
          <p:cNvPr id="40" name="object 39">
            <a:extLst>
              <a:ext uri="{FF2B5EF4-FFF2-40B4-BE49-F238E27FC236}">
                <a16:creationId xmlns:a16="http://schemas.microsoft.com/office/drawing/2014/main" id="{66342793-8665-4658-B4D9-F2361D95CEBB}"/>
              </a:ext>
            </a:extLst>
          </p:cNvPr>
          <p:cNvSpPr/>
          <p:nvPr/>
        </p:nvSpPr>
        <p:spPr>
          <a:xfrm>
            <a:off x="7756439" y="5765799"/>
            <a:ext cx="1270000" cy="228600"/>
          </a:xfrm>
          <a:custGeom>
            <a:avLst/>
            <a:gdLst/>
            <a:ahLst/>
            <a:cxnLst/>
            <a:rect l="l" t="t" r="r" b="b"/>
            <a:pathLst>
              <a:path w="1270000" h="228600">
                <a:moveTo>
                  <a:pt x="1270000" y="0"/>
                </a:moveTo>
                <a:lnTo>
                  <a:pt x="0" y="0"/>
                </a:lnTo>
                <a:lnTo>
                  <a:pt x="0" y="228600"/>
                </a:lnTo>
                <a:lnTo>
                  <a:pt x="1270000" y="228600"/>
                </a:lnTo>
                <a:lnTo>
                  <a:pt x="1270000" y="0"/>
                </a:lnTo>
                <a:close/>
              </a:path>
            </a:pathLst>
          </a:custGeom>
          <a:solidFill>
            <a:srgbClr val="EACC77"/>
          </a:solidFill>
        </p:spPr>
        <p:txBody>
          <a:bodyPr wrap="square" lIns="0" tIns="0" rIns="0" bIns="0" rtlCol="0"/>
          <a:lstStyle/>
          <a:p>
            <a:endParaRPr/>
          </a:p>
        </p:txBody>
      </p:sp>
      <p:sp>
        <p:nvSpPr>
          <p:cNvPr id="41" name="object 40">
            <a:extLst>
              <a:ext uri="{FF2B5EF4-FFF2-40B4-BE49-F238E27FC236}">
                <a16:creationId xmlns:a16="http://schemas.microsoft.com/office/drawing/2014/main" id="{7466E862-131B-4FBD-9633-9D1A22D670E1}"/>
              </a:ext>
            </a:extLst>
          </p:cNvPr>
          <p:cNvSpPr txBox="1"/>
          <p:nvPr/>
        </p:nvSpPr>
        <p:spPr>
          <a:xfrm>
            <a:off x="7756439" y="5804916"/>
            <a:ext cx="1270000" cy="147320"/>
          </a:xfrm>
          <a:prstGeom prst="rect">
            <a:avLst/>
          </a:prstGeom>
        </p:spPr>
        <p:txBody>
          <a:bodyPr vert="horz" wrap="square" lIns="0" tIns="12700" rIns="0" bIns="0" rtlCol="0">
            <a:spAutoFit/>
          </a:bodyPr>
          <a:lstStyle/>
          <a:p>
            <a:pPr marL="382270">
              <a:lnSpc>
                <a:spcPct val="100000"/>
              </a:lnSpc>
              <a:spcBef>
                <a:spcPts val="100"/>
              </a:spcBef>
            </a:pPr>
            <a:r>
              <a:rPr sz="800" spc="-20" dirty="0">
                <a:solidFill>
                  <a:srgbClr val="FFFFFF"/>
                </a:solidFill>
                <a:latin typeface="Roboto"/>
                <a:cs typeface="Roboto"/>
              </a:rPr>
              <a:t>Trial</a:t>
            </a:r>
            <a:r>
              <a:rPr sz="800" spc="-25" dirty="0">
                <a:solidFill>
                  <a:srgbClr val="FFFFFF"/>
                </a:solidFill>
                <a:latin typeface="Roboto"/>
                <a:cs typeface="Roboto"/>
              </a:rPr>
              <a:t> l </a:t>
            </a:r>
            <a:r>
              <a:rPr sz="800" spc="-10" dirty="0">
                <a:solidFill>
                  <a:srgbClr val="FFFFFF"/>
                </a:solidFill>
                <a:latin typeface="Roboto"/>
                <a:cs typeface="Roboto"/>
              </a:rPr>
              <a:t>Store</a:t>
            </a:r>
            <a:endParaRPr sz="800">
              <a:latin typeface="Roboto"/>
              <a:cs typeface="Roboto"/>
            </a:endParaRPr>
          </a:p>
        </p:txBody>
      </p:sp>
      <p:sp>
        <p:nvSpPr>
          <p:cNvPr id="42" name="Text Placeholder 41">
            <a:extLst>
              <a:ext uri="{FF2B5EF4-FFF2-40B4-BE49-F238E27FC236}">
                <a16:creationId xmlns:a16="http://schemas.microsoft.com/office/drawing/2014/main" id="{404378BA-C0F6-4B73-B27E-809623C4041E}"/>
              </a:ext>
            </a:extLst>
          </p:cNvPr>
          <p:cNvSpPr>
            <a:spLocks noGrp="1"/>
          </p:cNvSpPr>
          <p:nvPr>
            <p:ph type="body" sz="quarter" idx="10"/>
          </p:nvPr>
        </p:nvSpPr>
        <p:spPr/>
        <p:txBody>
          <a:bodyPr/>
          <a:lstStyle/>
          <a:p>
            <a:r>
              <a:rPr lang="en-US" dirty="0"/>
              <a:t>From </a:t>
            </a:r>
            <a:r>
              <a:rPr lang="en-US" spc="-5" dirty="0"/>
              <a:t>Feb</a:t>
            </a:r>
            <a:r>
              <a:rPr lang="en-US" spc="15" dirty="0"/>
              <a:t> </a:t>
            </a:r>
            <a:r>
              <a:rPr lang="en-US" spc="-25" dirty="0"/>
              <a:t>to</a:t>
            </a:r>
            <a:r>
              <a:rPr lang="en-US" spc="10" dirty="0"/>
              <a:t> </a:t>
            </a:r>
            <a:r>
              <a:rPr lang="en-US" spc="-25" dirty="0"/>
              <a:t>May</a:t>
            </a:r>
            <a:r>
              <a:rPr lang="en-US" spc="10" dirty="0"/>
              <a:t> </a:t>
            </a:r>
            <a:r>
              <a:rPr lang="en-US" spc="-25" dirty="0"/>
              <a:t>the</a:t>
            </a:r>
            <a:r>
              <a:rPr lang="en-US" spc="10" dirty="0"/>
              <a:t> </a:t>
            </a:r>
            <a:r>
              <a:rPr lang="en-US" spc="-45" dirty="0"/>
              <a:t>trial</a:t>
            </a:r>
            <a:r>
              <a:rPr lang="en-US" spc="15" dirty="0"/>
              <a:t> </a:t>
            </a:r>
            <a:r>
              <a:rPr lang="en-US" spc="-15" dirty="0"/>
              <a:t>store</a:t>
            </a:r>
            <a:r>
              <a:rPr lang="en-US" spc="10" dirty="0"/>
              <a:t> </a:t>
            </a:r>
            <a:r>
              <a:rPr lang="en-US" spc="-10" dirty="0"/>
              <a:t>outperformed</a:t>
            </a:r>
            <a:r>
              <a:rPr lang="en-US" spc="5" dirty="0"/>
              <a:t> </a:t>
            </a:r>
            <a:r>
              <a:rPr lang="en-US" spc="-25" dirty="0"/>
              <a:t>the</a:t>
            </a:r>
            <a:r>
              <a:rPr lang="en-US" spc="15" dirty="0"/>
              <a:t> </a:t>
            </a:r>
            <a:r>
              <a:rPr lang="en-US" spc="-20" dirty="0"/>
              <a:t>control</a:t>
            </a:r>
            <a:r>
              <a:rPr lang="en-US" spc="10" dirty="0"/>
              <a:t> </a:t>
            </a:r>
            <a:r>
              <a:rPr lang="en-US" spc="-15" dirty="0"/>
              <a:t>store</a:t>
            </a:r>
            <a:r>
              <a:rPr lang="en-US" spc="15" dirty="0"/>
              <a:t> </a:t>
            </a:r>
            <a:r>
              <a:rPr lang="en-US" spc="-40" dirty="0"/>
              <a:t>highlighting </a:t>
            </a:r>
            <a:r>
              <a:rPr lang="en-US" spc="-585" dirty="0"/>
              <a:t> </a:t>
            </a:r>
            <a:r>
              <a:rPr lang="en-US" spc="-25" dirty="0"/>
              <a:t>the</a:t>
            </a:r>
            <a:r>
              <a:rPr lang="en-US" dirty="0"/>
              <a:t> </a:t>
            </a:r>
            <a:r>
              <a:rPr lang="en-US" spc="10" dirty="0"/>
              <a:t>success</a:t>
            </a:r>
            <a:r>
              <a:rPr lang="en-US" dirty="0"/>
              <a:t> </a:t>
            </a:r>
            <a:r>
              <a:rPr lang="en-US" spc="-5" dirty="0"/>
              <a:t>of</a:t>
            </a:r>
            <a:r>
              <a:rPr lang="en-US" spc="5" dirty="0"/>
              <a:t> </a:t>
            </a:r>
            <a:r>
              <a:rPr lang="en-US" spc="-25" dirty="0"/>
              <a:t>the</a:t>
            </a:r>
            <a:r>
              <a:rPr lang="en-US" spc="5" dirty="0"/>
              <a:t> </a:t>
            </a:r>
            <a:r>
              <a:rPr lang="en-US" spc="15" dirty="0"/>
              <a:t>new</a:t>
            </a:r>
            <a:r>
              <a:rPr lang="en-US" dirty="0"/>
              <a:t> </a:t>
            </a:r>
            <a:r>
              <a:rPr lang="en-US" spc="-15" dirty="0"/>
              <a:t>store</a:t>
            </a:r>
            <a:r>
              <a:rPr lang="en-US" spc="5" dirty="0"/>
              <a:t> </a:t>
            </a:r>
            <a:r>
              <a:rPr lang="en-US" spc="-35" dirty="0"/>
              <a:t>layout</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3"/>
          <a:stretch>
            <a:fillRect/>
          </a:stretch>
        </p:blipFill>
        <p:spPr>
          <a:xfrm>
            <a:off x="12305518" y="0"/>
            <a:ext cx="1993565" cy="2005758"/>
          </a:xfrm>
          <a:prstGeom prst="rect">
            <a:avLst/>
          </a:prstGeom>
        </p:spPr>
      </p:pic>
      <p:sp>
        <p:nvSpPr>
          <p:cNvPr id="5" name="TextBox 4">
            <a:extLst>
              <a:ext uri="{FF2B5EF4-FFF2-40B4-BE49-F238E27FC236}">
                <a16:creationId xmlns:a16="http://schemas.microsoft.com/office/drawing/2014/main" id="{AB278FC7-9154-42FB-A11C-2113E7A51FF1}"/>
              </a:ext>
            </a:extLst>
          </p:cNvPr>
          <p:cNvSpPr txBox="1"/>
          <p:nvPr/>
        </p:nvSpPr>
        <p:spPr>
          <a:xfrm>
            <a:off x="1219200" y="2059827"/>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We can check with the client if the implementation of the trial was different in trial store 86 but overall, the trial shows a significant increase in sales.</a:t>
            </a:r>
          </a:p>
        </p:txBody>
      </p:sp>
      <p:sp>
        <p:nvSpPr>
          <p:cNvPr id="7" name="TextBox 6">
            <a:extLst>
              <a:ext uri="{FF2B5EF4-FFF2-40B4-BE49-F238E27FC236}">
                <a16:creationId xmlns:a16="http://schemas.microsoft.com/office/drawing/2014/main" id="{F6ABC05A-6A9D-40C2-B48A-70E2DCDA2842}"/>
              </a:ext>
            </a:extLst>
          </p:cNvPr>
          <p:cNvSpPr txBox="1"/>
          <p:nvPr/>
        </p:nvSpPr>
        <p:spPr>
          <a:xfrm>
            <a:off x="1219199" y="4167420"/>
            <a:ext cx="10456863" cy="1384995"/>
          </a:xfrm>
          <a:prstGeom prst="rect">
            <a:avLst/>
          </a:prstGeom>
          <a:noFill/>
        </p:spPr>
        <p:txBody>
          <a:bodyPr wrap="square">
            <a:spAutoFit/>
          </a:bodyPr>
          <a:lstStyle/>
          <a:p>
            <a:pPr marL="285750" indent="-285750" algn="l">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Stocks should be high in December before the Christmas</a:t>
            </a:r>
          </a:p>
          <a:p>
            <a:pPr marL="285750" indent="-285750">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Kettle, Smiths, Doritos and Pringles should be kept in stocks as they are the most sold</a:t>
            </a:r>
          </a:p>
          <a:p>
            <a:pPr marL="285750" indent="-285750">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Mainstream </a:t>
            </a:r>
            <a:r>
              <a:rPr lang="en-IN" sz="1400" dirty="0">
                <a:solidFill>
                  <a:srgbClr val="000000"/>
                </a:solidFill>
                <a:latin typeface="Arial" panose="020B0604020202020204" pitchFamily="34" charset="0"/>
                <a:ea typeface="Roboto Light" panose="02000000000000000000" pitchFamily="2" charset="0"/>
                <a:cs typeface="Arial" panose="020B0604020202020204" pitchFamily="34" charset="0"/>
              </a:rPr>
              <a:t>young singles/couples, retirees are the account for a great share of chips sale so they need much attention. </a:t>
            </a:r>
          </a:p>
          <a:p>
            <a:pPr marL="285750" indent="-285750" algn="l">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Budget older families have the maximum contribution to sales.</a:t>
            </a:r>
          </a:p>
          <a:p>
            <a:pPr marL="285750" indent="-285750" algn="l">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C</a:t>
            </a:r>
            <a:r>
              <a:rPr lang="en-US" sz="1400" b="0" i="0" dirty="0">
                <a:solidFill>
                  <a:srgbClr val="000000"/>
                </a:solidFill>
                <a:effectLst/>
                <a:latin typeface="Arial" panose="020B0604020202020204" pitchFamily="34" charset="0"/>
                <a:cs typeface="Arial" panose="020B0604020202020204" pitchFamily="34" charset="0"/>
              </a:rPr>
              <a:t>ontrol stores 233, 155, 237 for trial stores 77, 86 and 88 respectively would be a good choice</a:t>
            </a:r>
            <a:endParaRPr lang="en-AU" sz="1400" dirty="0">
              <a:latin typeface="Arial" panose="020B0604020202020204" pitchFamily="34" charset="0"/>
              <a:ea typeface="Roboto Light" panose="02000000000000000000" pitchFamily="2" charset="0"/>
              <a:cs typeface="Arial" panose="020B0604020202020204" pitchFamily="34" charset="0"/>
            </a:endParaRPr>
          </a:p>
          <a:p>
            <a:pPr marL="228600" indent="-228600" algn="l">
              <a:buFont typeface="+mj-lt"/>
              <a:buAutoNum type="arabicPeriod"/>
            </a:pPr>
            <a:endParaRPr lang="en-AU" sz="1400" dirty="0">
              <a:latin typeface="Arial" panose="020B0604020202020204" pitchFamily="34" charset="0"/>
              <a:ea typeface="Roboto Light" panose="02000000000000000000" pitchFamily="2" charset="0"/>
              <a:cs typeface="Arial" panose="020B0604020202020204" pitchFamily="34" charset="0"/>
            </a:endParaRPr>
          </a:p>
        </p:txBody>
      </p:sp>
      <p:sp>
        <p:nvSpPr>
          <p:cNvPr id="8" name="Text Placeholder 3">
            <a:extLst>
              <a:ext uri="{FF2B5EF4-FFF2-40B4-BE49-F238E27FC236}">
                <a16:creationId xmlns:a16="http://schemas.microsoft.com/office/drawing/2014/main" id="{1B6397A1-239A-42EB-BC8D-D35420546A89}"/>
              </a:ext>
            </a:extLst>
          </p:cNvPr>
          <p:cNvSpPr txBox="1">
            <a:spLocks/>
          </p:cNvSpPr>
          <p:nvPr/>
        </p:nvSpPr>
        <p:spPr>
          <a:xfrm>
            <a:off x="1219199" y="3621915"/>
            <a:ext cx="10479088" cy="3998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
        <p:nvSpPr>
          <p:cNvPr id="10" name="Text Placeholder 3">
            <a:extLst>
              <a:ext uri="{FF2B5EF4-FFF2-40B4-BE49-F238E27FC236}">
                <a16:creationId xmlns:a16="http://schemas.microsoft.com/office/drawing/2014/main" id="{ADBBFF06-9807-4F27-B1DE-A6C70BAB6491}"/>
              </a:ext>
            </a:extLst>
          </p:cNvPr>
          <p:cNvSpPr>
            <a:spLocks noGrp="1"/>
          </p:cNvSpPr>
          <p:nvPr>
            <p:ph type="body" sz="quarter" idx="10"/>
          </p:nvPr>
        </p:nvSpPr>
        <p:spPr>
          <a:xfrm>
            <a:off x="1219199" y="1514323"/>
            <a:ext cx="10479088" cy="399799"/>
          </a:xfrm>
        </p:spPr>
        <p:txBody>
          <a:bodyPr/>
          <a:lstStyle/>
          <a:p>
            <a:r>
              <a:rPr lang="en-AU" sz="2800" dirty="0"/>
              <a:t>Conclusion</a:t>
            </a:r>
          </a:p>
        </p:txBody>
      </p:sp>
      <p:sp>
        <p:nvSpPr>
          <p:cNvPr id="11" name="Text Placeholder 3">
            <a:extLst>
              <a:ext uri="{FF2B5EF4-FFF2-40B4-BE49-F238E27FC236}">
                <a16:creationId xmlns:a16="http://schemas.microsoft.com/office/drawing/2014/main" id="{648FBF08-F5CD-44A8-9947-BA03699EC4F6}"/>
              </a:ext>
            </a:extLst>
          </p:cNvPr>
          <p:cNvSpPr txBox="1">
            <a:spLocks/>
          </p:cNvSpPr>
          <p:nvPr/>
        </p:nvSpPr>
        <p:spPr>
          <a:xfrm>
            <a:off x="1196975" y="453371"/>
            <a:ext cx="10479600" cy="852214"/>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Call out of the performance in the trial store, determining if it was successful</a:t>
            </a:r>
          </a:p>
        </p:txBody>
      </p:sp>
    </p:spTree>
    <p:extLst>
      <p:ext uri="{BB962C8B-B14F-4D97-AF65-F5344CB8AC3E}">
        <p14:creationId xmlns:p14="http://schemas.microsoft.com/office/powerpoint/2010/main" val="297368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7" y="3122612"/>
            <a:ext cx="6452675" cy="2516187"/>
          </a:xfrm>
        </p:spPr>
        <p:txBody>
          <a:bodyPr/>
          <a:lstStyle/>
          <a:p>
            <a:r>
              <a:rPr lang="en-AU" dirty="0"/>
              <a:t>Customer Segmentation and Sales Analysis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Customer Purchase Pattern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124BA225-70BF-4DAF-B34B-1BADCF243310}"/>
              </a:ext>
            </a:extLst>
          </p:cNvPr>
          <p:cNvPicPr>
            <a:picLocks noChangeAspect="1"/>
          </p:cNvPicPr>
          <p:nvPr/>
        </p:nvPicPr>
        <p:blipFill>
          <a:blip r:embed="rId3"/>
          <a:stretch>
            <a:fillRect/>
          </a:stretch>
        </p:blipFill>
        <p:spPr>
          <a:xfrm>
            <a:off x="959136" y="909286"/>
            <a:ext cx="5477639" cy="5039428"/>
          </a:xfrm>
          <a:prstGeom prst="rect">
            <a:avLst/>
          </a:prstGeom>
          <a:ln>
            <a:solidFill>
              <a:srgbClr val="BCB5AC"/>
            </a:solidFill>
          </a:ln>
        </p:spPr>
      </p:pic>
      <p:pic>
        <p:nvPicPr>
          <p:cNvPr id="5" name="Picture 4">
            <a:extLst>
              <a:ext uri="{FF2B5EF4-FFF2-40B4-BE49-F238E27FC236}">
                <a16:creationId xmlns:a16="http://schemas.microsoft.com/office/drawing/2014/main" id="{354B3ED9-4D5D-4068-8B95-0D24C2CD0052}"/>
              </a:ext>
            </a:extLst>
          </p:cNvPr>
          <p:cNvPicPr>
            <a:picLocks noChangeAspect="1"/>
          </p:cNvPicPr>
          <p:nvPr/>
        </p:nvPicPr>
        <p:blipFill>
          <a:blip r:embed="rId4"/>
          <a:stretch>
            <a:fillRect/>
          </a:stretch>
        </p:blipFill>
        <p:spPr>
          <a:xfrm>
            <a:off x="6562413" y="909286"/>
            <a:ext cx="5430803" cy="5039428"/>
          </a:xfrm>
          <a:prstGeom prst="rect">
            <a:avLst/>
          </a:prstGeom>
          <a:ln>
            <a:solidFill>
              <a:srgbClr val="BCB5AC"/>
            </a:solidFill>
          </a:ln>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a:extLst>
              <a:ext uri="{FF2B5EF4-FFF2-40B4-BE49-F238E27FC236}">
                <a16:creationId xmlns:a16="http://schemas.microsoft.com/office/drawing/2014/main" id="{EC656EF8-7000-4EE8-8C2D-669F14F31EA0}"/>
              </a:ext>
            </a:extLst>
          </p:cNvPr>
          <p:cNvPicPr>
            <a:picLocks noChangeAspect="1"/>
          </p:cNvPicPr>
          <p:nvPr/>
        </p:nvPicPr>
        <p:blipFill>
          <a:blip r:embed="rId3"/>
          <a:stretch>
            <a:fillRect/>
          </a:stretch>
        </p:blipFill>
        <p:spPr>
          <a:xfrm>
            <a:off x="3381444" y="1277771"/>
            <a:ext cx="5429112" cy="4951827"/>
          </a:xfrm>
          <a:prstGeom prst="rect">
            <a:avLst/>
          </a:prstGeom>
          <a:ln>
            <a:solidFill>
              <a:srgbClr val="C7C5C4"/>
            </a:solidFill>
          </a:ln>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8A00334D-672A-44F0-B30D-9BC98C9A7D22}"/>
              </a:ext>
            </a:extLst>
          </p:cNvPr>
          <p:cNvPicPr>
            <a:picLocks noChangeAspect="1"/>
          </p:cNvPicPr>
          <p:nvPr/>
        </p:nvPicPr>
        <p:blipFill>
          <a:blip r:embed="rId3"/>
          <a:stretch>
            <a:fillRect/>
          </a:stretch>
        </p:blipFill>
        <p:spPr>
          <a:xfrm>
            <a:off x="6078081" y="904519"/>
            <a:ext cx="5363323" cy="5048955"/>
          </a:xfrm>
          <a:prstGeom prst="rect">
            <a:avLst/>
          </a:prstGeom>
          <a:ln>
            <a:solidFill>
              <a:srgbClr val="BCB5AC"/>
            </a:solidFill>
          </a:ln>
        </p:spPr>
      </p:pic>
      <p:pic>
        <p:nvPicPr>
          <p:cNvPr id="11" name="Picture 10">
            <a:extLst>
              <a:ext uri="{FF2B5EF4-FFF2-40B4-BE49-F238E27FC236}">
                <a16:creationId xmlns:a16="http://schemas.microsoft.com/office/drawing/2014/main" id="{A30C8CFF-FC41-46D9-A24F-79D6790B72E0}"/>
              </a:ext>
            </a:extLst>
          </p:cNvPr>
          <p:cNvPicPr>
            <a:picLocks noChangeAspect="1"/>
          </p:cNvPicPr>
          <p:nvPr/>
        </p:nvPicPr>
        <p:blipFill>
          <a:blip r:embed="rId4"/>
          <a:stretch>
            <a:fillRect/>
          </a:stretch>
        </p:blipFill>
        <p:spPr>
          <a:xfrm>
            <a:off x="1833080" y="1595607"/>
            <a:ext cx="3626816" cy="3666781"/>
          </a:xfrm>
          <a:prstGeom prst="rect">
            <a:avLst/>
          </a:prstGeom>
          <a:ln>
            <a:solidFill>
              <a:srgbClr val="BCB5AC"/>
            </a:solidFill>
          </a:ln>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How sales differ across years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889D30FB-5A2F-4639-94C6-4BC708231BC1}"/>
              </a:ext>
            </a:extLst>
          </p:cNvPr>
          <p:cNvPicPr>
            <a:picLocks noChangeAspect="1"/>
          </p:cNvPicPr>
          <p:nvPr/>
        </p:nvPicPr>
        <p:blipFill>
          <a:blip r:embed="rId3"/>
          <a:stretch>
            <a:fillRect/>
          </a:stretch>
        </p:blipFill>
        <p:spPr>
          <a:xfrm>
            <a:off x="3248922" y="1277771"/>
            <a:ext cx="5694155" cy="4305337"/>
          </a:xfrm>
          <a:prstGeom prst="rect">
            <a:avLst/>
          </a:prstGeom>
          <a:ln>
            <a:solidFill>
              <a:srgbClr val="BCB5AC"/>
            </a:solidFill>
          </a:ln>
        </p:spPr>
      </p:pic>
    </p:spTree>
    <p:extLst>
      <p:ext uri="{BB962C8B-B14F-4D97-AF65-F5344CB8AC3E}">
        <p14:creationId xmlns:p14="http://schemas.microsoft.com/office/powerpoint/2010/main" val="2032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7" name="Text Placeholder 3">
            <a:extLst>
              <a:ext uri="{FF2B5EF4-FFF2-40B4-BE49-F238E27FC236}">
                <a16:creationId xmlns:a16="http://schemas.microsoft.com/office/drawing/2014/main" id="{8E81EBF8-ADC7-4110-B6CD-18B6703298DA}"/>
              </a:ext>
            </a:extLst>
          </p:cNvPr>
          <p:cNvSpPr>
            <a:spLocks noGrp="1"/>
          </p:cNvSpPr>
          <p:nvPr>
            <p:ph type="body" sz="quarter" idx="10"/>
          </p:nvPr>
        </p:nvSpPr>
        <p:spPr>
          <a:xfrm>
            <a:off x="1331147" y="485438"/>
            <a:ext cx="10345427" cy="824400"/>
          </a:xfrm>
        </p:spPr>
        <p:txBody>
          <a:bodyPr/>
          <a:lstStyle/>
          <a:p>
            <a:r>
              <a:rPr lang="en-AU" b="1" dirty="0">
                <a:latin typeface="Roboto" panose="020B0604020202020204" charset="0"/>
                <a:ea typeface="Roboto" panose="020B0604020202020204" charset="0"/>
              </a:rPr>
              <a:t>Affluence and its effect on consumer buying for the category of chips</a:t>
            </a:r>
          </a:p>
        </p:txBody>
      </p:sp>
      <p:sp>
        <p:nvSpPr>
          <p:cNvPr id="18" name="TextBox 17">
            <a:extLst>
              <a:ext uri="{FF2B5EF4-FFF2-40B4-BE49-F238E27FC236}">
                <a16:creationId xmlns:a16="http://schemas.microsoft.com/office/drawing/2014/main" id="{E920BA3A-484C-4B5A-AE77-0A720A832019}"/>
              </a:ext>
            </a:extLst>
          </p:cNvPr>
          <p:cNvSpPr txBox="1"/>
          <p:nvPr/>
        </p:nvSpPr>
        <p:spPr>
          <a:xfrm>
            <a:off x="1331148" y="1277771"/>
            <a:ext cx="10211254" cy="4194115"/>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Kettle is the most popular brand followed by Smiths, Doritos and Pringles. </a:t>
            </a:r>
          </a:p>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Mainstream </a:t>
            </a:r>
            <a:r>
              <a:rPr lang="en-IN" sz="1600" dirty="0">
                <a:solidFill>
                  <a:srgbClr val="000000"/>
                </a:solidFill>
                <a:latin typeface="Arial" panose="020B0604020202020204" pitchFamily="34" charset="0"/>
                <a:ea typeface="Roboto Light" panose="02000000000000000000" pitchFamily="2" charset="0"/>
                <a:cs typeface="Arial" panose="020B0604020202020204" pitchFamily="34" charset="0"/>
              </a:rPr>
              <a:t>young singles/couples, retirees are the most common customers and also account for a great share of chips sale. </a:t>
            </a:r>
          </a:p>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Budget older families have the maximum contribution to sales.</a:t>
            </a:r>
          </a:p>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Mainstream </a:t>
            </a:r>
            <a:r>
              <a:rPr lang="en-IN" sz="1600" dirty="0">
                <a:solidFill>
                  <a:srgbClr val="000000"/>
                </a:solidFill>
                <a:latin typeface="Arial" panose="020B0604020202020204" pitchFamily="34" charset="0"/>
                <a:ea typeface="Roboto Light" panose="02000000000000000000" pitchFamily="2" charset="0"/>
                <a:cs typeface="Arial" panose="020B0604020202020204" pitchFamily="34" charset="0"/>
              </a:rPr>
              <a:t>young singles/couples</a:t>
            </a:r>
            <a:r>
              <a:rPr lang="en-AU" sz="1600" dirty="0">
                <a:solidFill>
                  <a:srgbClr val="000000"/>
                </a:solidFill>
                <a:latin typeface="Arial" panose="020B0604020202020204" pitchFamily="34" charset="0"/>
                <a:ea typeface="Roboto Light" panose="02000000000000000000" pitchFamily="2" charset="0"/>
                <a:cs typeface="Arial" panose="020B0604020202020204" pitchFamily="34" charset="0"/>
              </a:rPr>
              <a:t> and mid-age single/couples pay more per packet than any other group.</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plot shows significant fluctuations in total sales over the year, with peaks around January 2019 and November 2018, and a notable drop in February 2019. These variations suggest possible seasonal trends or market anomalies that may warrant further investigation and strategic adjustments during low periods.</a:t>
            </a:r>
            <a:endParaRPr lang="en-AU" sz="1600" dirty="0">
              <a:latin typeface="Arial" panose="020B0604020202020204" pitchFamily="34" charset="0"/>
              <a:ea typeface="Roboto Light" panose="02000000000000000000" pitchFamily="2" charset="0"/>
              <a:cs typeface="Arial" panose="020B0604020202020204" pitchFamily="34" charset="0"/>
            </a:endParaRPr>
          </a:p>
        </p:txBody>
      </p:sp>
    </p:spTree>
    <p:extLst>
      <p:ext uri="{BB962C8B-B14F-4D97-AF65-F5344CB8AC3E}">
        <p14:creationId xmlns:p14="http://schemas.microsoft.com/office/powerpoint/2010/main" val="12640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6399</TotalTime>
  <Words>802</Words>
  <Application>Microsoft Office PowerPoint</Application>
  <PresentationFormat>Widescreen</PresentationFormat>
  <Paragraphs>106</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 Light</vt:lpstr>
      <vt:lpstr>Roboto</vt:lpstr>
      <vt:lpstr>Roboto Medium</vt:lpstr>
      <vt:lpstr>Roboto Light</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user</cp:lastModifiedBy>
  <cp:revision>470</cp:revision>
  <dcterms:created xsi:type="dcterms:W3CDTF">2018-02-07T23:23:24Z</dcterms:created>
  <dcterms:modified xsi:type="dcterms:W3CDTF">2024-08-14T16:38:54Z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