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94C6-167A-42FC-B4E2-38EF369B5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4AFDB-296D-4D1C-82BF-964961D6F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67666-7E87-4882-9CCD-83771925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0EEE-A4FC-4C8E-9C2B-8885B7F2C57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F8348-F25A-400F-BDBA-5F4FCCA2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A11DB-78B9-40D0-8A84-7201C86B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C895-F57A-4E1C-BD7D-3077AAC40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7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716C-E0EF-4332-A6DA-F8828121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3F5CD-5C31-4CF2-83E3-56255E898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F7DD7-3AA6-473C-828C-2BC9B78E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0EEE-A4FC-4C8E-9C2B-8885B7F2C57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2204-E3B0-41A6-977A-2E2C6EF6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F2468-426A-4D51-AFCA-574C9998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C895-F57A-4E1C-BD7D-3077AAC40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24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9BDE4-EDA9-4C79-8F0C-D9818604C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7CB1F-E17C-412A-8B5B-5FA9C2C68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9CA99-FE00-4367-BACD-1E45D5D3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0EEE-A4FC-4C8E-9C2B-8885B7F2C57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9D0A4-C332-4D1E-8D5D-5E7A8944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C15E6-440C-4FFD-BDF6-7F54E194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C895-F57A-4E1C-BD7D-3077AAC40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3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5C0B-08C1-4219-B256-C8735C3D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69E6-7A1D-4600-8DFD-B85769D19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26DFA-A494-4DD9-816F-80D1DA20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0EEE-A4FC-4C8E-9C2B-8885B7F2C57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AB5B-77DE-4C1D-A42D-DD4B728D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5137A-215B-4F4D-8C9C-F7F87C52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C895-F57A-4E1C-BD7D-3077AAC40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5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3F3B-E598-44E3-AE6C-95EA1972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97F7D-7665-4A52-9865-B95E19BE7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60DA2-6CB3-43D4-BD77-DD5F6B6E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0EEE-A4FC-4C8E-9C2B-8885B7F2C57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1403F-532D-43B6-A329-B36D92C7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31E0C-8B3E-4FFD-AB63-2131B36D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C895-F57A-4E1C-BD7D-3077AAC40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29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13AE-F510-4F9D-87DB-9BDD0DB6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E3997-5EB7-4158-B9E8-1BDDCFA21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B116D-7230-43FE-85BE-2B3EA92C8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2B10E-4936-487C-9711-CE1CB4C5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0EEE-A4FC-4C8E-9C2B-8885B7F2C57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374B7-EB48-4D42-8914-F23351D7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ED385-DE26-4B06-962C-B1073AB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C895-F57A-4E1C-BD7D-3077AAC40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52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A0DB-722E-4C17-8822-772B22DF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54C01-DBD5-4A28-9505-6ACDFE53B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4B014-B348-4F27-AAE7-C49754234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A77B7-6ED0-47F2-89B7-9B39C227A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9E92B-2417-40B0-ACFE-15E23ACDF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9F73D-EA9E-4CCD-9556-8C86FEB2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0EEE-A4FC-4C8E-9C2B-8885B7F2C57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A15D8-7E6A-4668-B979-FD57252F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A4EE4-9582-4C8D-81FB-39E9AE79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C895-F57A-4E1C-BD7D-3077AAC40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08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E5AA-8825-4EF9-8199-E51659FC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403B1-D382-44B8-890A-72B2DF88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0EEE-A4FC-4C8E-9C2B-8885B7F2C57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A5F06-541D-4348-AC16-DD006142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FE536-4368-4773-ADCF-43A63FAA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C895-F57A-4E1C-BD7D-3077AAC40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74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344F4-7221-4656-95B4-A5871863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0EEE-A4FC-4C8E-9C2B-8885B7F2C57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D0BA3-2750-4670-8BC1-A721EAC5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20A22-57D3-447F-A22B-23066637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C895-F57A-4E1C-BD7D-3077AAC40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89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C61D-34FE-491A-8249-C9F789C4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F64C-6118-41C3-9CCE-9E1E977E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D4632-85B8-4181-AE1D-0F2145B5D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A3506-7B50-4A72-9A9F-8DC3D900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0EEE-A4FC-4C8E-9C2B-8885B7F2C57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6DB49-1A12-4BDF-AE18-C2D0D1EF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7248A-4BE1-4594-AD74-821E1F0E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C895-F57A-4E1C-BD7D-3077AAC40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47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3D97-34D7-4243-A1BC-A9D956DC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5353A-98B9-405B-BDB3-740A4AA92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21068-AAE0-4152-88E3-B41521664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89531-F73B-4F82-9B3B-0F560EA9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0EEE-A4FC-4C8E-9C2B-8885B7F2C57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31946-4BDD-4D41-B277-5ABB121B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C9E6B-1344-4A5B-AAF1-8DCE3431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C895-F57A-4E1C-BD7D-3077AAC40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27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24434-51F2-411B-97E5-FD52FE66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DF1C-BE54-4A5A-9548-9590EBC9E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864A4-4803-49A3-99E0-EF678AA44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0EEE-A4FC-4C8E-9C2B-8885B7F2C571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A1A0A-63E3-4057-9DC5-6E35800EA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B1BBD-8377-45AD-9B04-A54C37525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5C895-F57A-4E1C-BD7D-3077AAC40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70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6544-DF5F-4DEC-8CBF-544A20F9C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Establishing Hotel in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6F626-5A34-4F35-BA7E-5DE400EBE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30 JULY,2019</a:t>
            </a:r>
          </a:p>
        </p:txBody>
      </p:sp>
    </p:spTree>
    <p:extLst>
      <p:ext uri="{BB962C8B-B14F-4D97-AF65-F5344CB8AC3E}">
        <p14:creationId xmlns:p14="http://schemas.microsoft.com/office/powerpoint/2010/main" val="102730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B5D4-CC69-4F3D-B7FB-9B2E4763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72E5-FBAD-4816-BFC3-AF8534F72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Toronto is a busy place and establishing a hotel in such a place difficult.</a:t>
            </a:r>
          </a:p>
          <a:p>
            <a:r>
              <a:rPr lang="en-IN" dirty="0"/>
              <a:t>We need to find places which are vacant and </a:t>
            </a:r>
            <a:r>
              <a:rPr lang="en-IN" dirty="0" err="1"/>
              <a:t>baren</a:t>
            </a:r>
            <a:r>
              <a:rPr lang="en-IN" dirty="0"/>
              <a:t> land could be used to build one.</a:t>
            </a:r>
          </a:p>
          <a:p>
            <a:r>
              <a:rPr lang="en-IN" dirty="0"/>
              <a:t>Also need to look through neighbour hood.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88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C2DD-EE37-4045-92D5-6053DF75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5AAFA-1AB4-4258-BAFE-F29393650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required here is of Toronto.</a:t>
            </a:r>
          </a:p>
          <a:p>
            <a:r>
              <a:rPr lang="en-IN"/>
              <a:t>Updated data of Toronto</a:t>
            </a:r>
          </a:p>
          <a:p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83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Establishing Hotel in Toronto</vt:lpstr>
      <vt:lpstr>Introduction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Establishing Hotel in Toronto</dc:title>
  <dc:creator>pc</dc:creator>
  <cp:lastModifiedBy>pc</cp:lastModifiedBy>
  <cp:revision>1</cp:revision>
  <dcterms:created xsi:type="dcterms:W3CDTF">2019-07-30T20:05:46Z</dcterms:created>
  <dcterms:modified xsi:type="dcterms:W3CDTF">2019-07-30T20:14:34Z</dcterms:modified>
</cp:coreProperties>
</file>