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61D2-286D-48BB-B861-86025EA6A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C1785-4BEB-407D-A6F4-114EB4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BFBD6-7B08-4EB2-A961-1DE9D39E8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9844-D115-4145-A76B-5A6F682EB7B6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F0587-B4E0-44DE-BF65-60CA6719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C5A97-8AC7-42E9-9729-5893100C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2147-861E-4471-8D76-BEBFCA87D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FEAF-5A96-4ECA-AD94-BDD424D0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D689A-B83B-4A06-B72E-FBB02322B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429BA-6522-45D5-8751-53BC73286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9844-D115-4145-A76B-5A6F682EB7B6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8D8FE-FB42-4D42-B861-FFBF6338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0C426-584B-4476-BC52-3F3B0761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2147-861E-4471-8D76-BEBFCA87D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93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6409E-0FD1-4CF0-A8F3-D5C0C3135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D3855-9228-4942-8915-4EDC19924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FD70B-9B63-435E-8BCC-2DBD264D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9844-D115-4145-A76B-5A6F682EB7B6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C8B2E-71D6-41AE-945A-BFFDCEED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33ACF-B889-4FD1-9E7D-867457B6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2147-861E-4471-8D76-BEBFCA87D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46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A302-E4BD-4FC2-A60E-829F4B05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8CA2A-6093-4C3B-9AC4-80318E540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93F75-3F5D-4D31-B75B-2F47A2FF8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9844-D115-4145-A76B-5A6F682EB7B6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660D6-C280-4EEA-AA21-A12C626B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F5BBA-E7D8-42B4-AF8C-47F01D80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2147-861E-4471-8D76-BEBFCA87D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65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7FA5-039A-4D8C-9288-B4CCE8BE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81F4E-7066-424D-9533-3179D5456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3A887-F192-4DFC-A923-10034C4A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9844-D115-4145-A76B-5A6F682EB7B6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56037-6139-41EE-A0C2-3797C71C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02759-C4BC-4480-B514-8E52F8A6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2147-861E-4471-8D76-BEBFCA87D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88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11B7-5715-49B6-A19C-06E994C6B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E8FBB-29F0-4723-92E2-9D0B6F66E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C3DA1-4B00-4125-9F1B-2E4416B38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E6291-FD70-4F64-84DD-900C9A86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9844-D115-4145-A76B-5A6F682EB7B6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D14F0-28D4-4691-AB76-941FBE5F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BED75-6929-4C04-9D0A-EB655B17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2147-861E-4471-8D76-BEBFCA87D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84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DF1D-5946-49D4-9140-0A7C5050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D4317-84E5-4926-83FB-611B557FF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1E5B6-8024-4FC6-A1AB-DFAE70421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9D05DA-B534-4D42-9799-D1DAA4980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37508-6424-4891-8A2B-7B4B8FC27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D7BAD-5E9C-4B69-A5D2-60345A93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9844-D115-4145-A76B-5A6F682EB7B6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4DD21-16C3-4714-9AFA-7C138EE2E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EDCD54-6D60-49B7-ADD7-A0D6A958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2147-861E-4471-8D76-BEBFCA87D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80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7CC6-4C1F-4126-9AD0-18250567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B7EC1-7225-4AE4-8282-27F01033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9844-D115-4145-A76B-5A6F682EB7B6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D190E-D28B-4A64-BAB1-6F9BC742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FA0CB-09D6-4B65-9CC1-A0D17A72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2147-861E-4471-8D76-BEBFCA87D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49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D04891-BC9E-410E-861A-65CD84BB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9844-D115-4145-A76B-5A6F682EB7B6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BE7DC-D4E6-4DAD-A09D-2F5E7FEF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068DB-6950-4FB5-B05D-0F1F5F5B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2147-861E-4471-8D76-BEBFCA87D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89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3A6A-F114-4B70-BB0E-DBAF407A2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AD345-04A9-46F7-B52F-7CB0C3868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94CCB-1651-4583-99D4-BB8A5FAA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09B3B-3727-4C2F-9324-F5BAA32A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9844-D115-4145-A76B-5A6F682EB7B6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74919-7711-46B6-9B8A-0C66A02A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F8760-0674-4FB8-AC2E-240DC5E4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2147-861E-4471-8D76-BEBFCA87D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71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DAB26-5466-4EEE-BA98-9DBFFD36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3D527-9C27-4FCA-AA80-43E1DE151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0B157-53DC-438C-BE20-64836663C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6D7B0-A6A9-486A-B043-1DD5A4F35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C9844-D115-4145-A76B-5A6F682EB7B6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DB328-7E17-468B-9D3B-F6A80407C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286D0-E5C3-4980-9468-86DA9130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72147-861E-4471-8D76-BEBFCA87D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66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A6F95B-1825-4640-831B-2029D5E1C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AE694-BFEF-4603-BB0E-8096BAB7F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9E377-A76D-4DF1-979E-E1571DA67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C9844-D115-4145-A76B-5A6F682EB7B6}" type="datetimeFigureOut">
              <a:rPr lang="en-IN" smtClean="0"/>
              <a:t>29-06-2019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25D92-9BDC-4C7E-8A9D-DC0EF1A7D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45922-1C07-4D8A-BB5A-6175105F8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72147-861E-4471-8D76-BEBFCA87D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65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FA629-5125-41AE-BB1D-5AA23A419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5400" dirty="0"/>
              <a:t>IBM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599B1-724A-4075-8161-EB8FBAB1C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/>
              <a:t>BUSINESS GOALS</a:t>
            </a:r>
          </a:p>
          <a:p>
            <a:r>
              <a:rPr lang="en-IN" dirty="0"/>
              <a:t> IBM has a vision to be a leader in creating, developing and manufacturing the most advanced Information Technologies Solutions.</a:t>
            </a:r>
          </a:p>
          <a:p>
            <a:r>
              <a:rPr lang="en-IN" dirty="0"/>
              <a:t>IBM is changing its product, It has moved from hardware to software and services model.</a:t>
            </a:r>
          </a:p>
          <a:p>
            <a:r>
              <a:rPr lang="en-IN" dirty="0"/>
              <a:t>Hardware products revenue of IBM has changed from 25% revenue in 2007 to 10% revenue in 2017.This was because of divestment in PCs and low end server business in 2000.</a:t>
            </a:r>
          </a:p>
          <a:p>
            <a:r>
              <a:rPr lang="en-IN" dirty="0"/>
              <a:t>Whereas for the software products IBM moved from 47% revenue in 2007 to 61% revenue in 2017.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196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C0A4-ADB3-4159-BDE4-3B4C11169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35575"/>
          </a:xfrm>
        </p:spPr>
        <p:txBody>
          <a:bodyPr/>
          <a:lstStyle/>
          <a:p>
            <a:r>
              <a:rPr lang="en-IN" b="1" u="sng" dirty="0"/>
              <a:t>IT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7C3EC-99EF-4AE1-8D36-73A5DEECF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935575"/>
            <a:ext cx="9144000" cy="5676240"/>
          </a:xfrm>
        </p:spPr>
        <p:txBody>
          <a:bodyPr>
            <a:normAutofit/>
          </a:bodyPr>
          <a:lstStyle/>
          <a:p>
            <a:pPr algn="l"/>
            <a:endParaRPr lang="en-IN" b="1" u="sng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Today data is one of the most important aspect in IBM’s </a:t>
            </a:r>
            <a:r>
              <a:rPr lang="en-IN" dirty="0" err="1"/>
              <a:t>Buisness</a:t>
            </a:r>
            <a:r>
              <a:rPr lang="en-IN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1 Trillion connected devices generate Data.2.5 billion data is generated everyday.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The most important aspect of todays business for IBM is understanding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Using those data the company has to think of some innovative solutions which will be helpful and might attract more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Getting those service to market faster is another challenge as competition remains a constant issue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To get a feasible outcome business and IT must partner.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Understand the business objective and strategy by getting a better insight of the IT Capabilities and gaps so that they could work on gaps and increase productivity.</a:t>
            </a:r>
          </a:p>
        </p:txBody>
      </p:sp>
    </p:spTree>
    <p:extLst>
      <p:ext uri="{BB962C8B-B14F-4D97-AF65-F5344CB8AC3E}">
        <p14:creationId xmlns:p14="http://schemas.microsoft.com/office/powerpoint/2010/main" val="98794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0090-A7F1-470C-B669-1ABC3D6F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IN" b="1" u="sng" dirty="0"/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3F2A5-6BDE-4972-B2C7-C619A26F8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471026"/>
          </a:xfrm>
        </p:spPr>
        <p:txBody>
          <a:bodyPr/>
          <a:lstStyle/>
          <a:p>
            <a:r>
              <a:rPr lang="en-IN" dirty="0"/>
              <a:t>IBM is one of the biggest MNC and is operative in 170 countries which clearly shows they are no stranger to risks.</a:t>
            </a:r>
          </a:p>
          <a:p>
            <a:r>
              <a:rPr lang="en-IN" dirty="0"/>
              <a:t>Currency fluctuations is one of the risk which is faced by IBM because its major work is in foreign countries.</a:t>
            </a:r>
          </a:p>
          <a:p>
            <a:r>
              <a:rPr lang="en-IN" dirty="0"/>
              <a:t>Moreover since IBM moved from hardware to software ,its software department earned a lot profits but on the other hand other department faced losses, so IBM need to balance all its services and product which it provides.</a:t>
            </a:r>
          </a:p>
          <a:p>
            <a:r>
              <a:rPr lang="en-IN" dirty="0"/>
              <a:t>Since its main focus now days is artificial intelligence then there are risk that it might substitute man power which will result in unemployment of many people.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477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328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IBM</vt:lpstr>
      <vt:lpstr>IT GOALS</vt:lpstr>
      <vt:lpstr>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</dc:title>
  <dc:creator>pc</dc:creator>
  <cp:lastModifiedBy>pc</cp:lastModifiedBy>
  <cp:revision>1</cp:revision>
  <dcterms:created xsi:type="dcterms:W3CDTF">2019-06-29T11:50:39Z</dcterms:created>
  <dcterms:modified xsi:type="dcterms:W3CDTF">2019-06-29T13:06:50Z</dcterms:modified>
</cp:coreProperties>
</file>