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95C64FF-35D8-4D55-8A7F-78320EDE0A39}" type="datetimeFigureOut">
              <a:rPr lang="en-IN" smtClean="0"/>
              <a:t>08-05-2023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128306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5C64FF-35D8-4D55-8A7F-78320EDE0A39}"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111296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95C64FF-35D8-4D55-8A7F-78320EDE0A39}" type="datetimeFigureOut">
              <a:rPr lang="en-IN" smtClean="0"/>
              <a:t>08-05-2023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1119092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95C64FF-35D8-4D55-8A7F-78320EDE0A39}" type="datetimeFigureOut">
              <a:rPr lang="en-IN" smtClean="0"/>
              <a:t>08-05-2023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4C04C5F-C402-410A-A659-677B1322E92F}"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09815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95C64FF-35D8-4D55-8A7F-78320EDE0A39}" type="datetimeFigureOut">
              <a:rPr lang="en-IN" smtClean="0"/>
              <a:t>08-05-2023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2727268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5C64FF-35D8-4D55-8A7F-78320EDE0A39}"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3759543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5C64FF-35D8-4D55-8A7F-78320EDE0A39}"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4088915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C64FF-35D8-4D55-8A7F-78320EDE0A39}"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2793509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95C64FF-35D8-4D55-8A7F-78320EDE0A39}" type="datetimeFigureOut">
              <a:rPr lang="en-IN" smtClean="0"/>
              <a:t>08-05-2023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353675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5C64FF-35D8-4D55-8A7F-78320EDE0A39}" type="datetimeFigureOut">
              <a:rPr lang="en-IN" smtClean="0"/>
              <a:t>08-05-2023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1717402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95C64FF-35D8-4D55-8A7F-78320EDE0A39}" type="datetimeFigureOut">
              <a:rPr lang="en-IN" smtClean="0"/>
              <a:t>08-05-2023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1846907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5C64FF-35D8-4D55-8A7F-78320EDE0A39}"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3042241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5C64FF-35D8-4D55-8A7F-78320EDE0A39}" type="datetimeFigureOut">
              <a:rPr lang="en-IN" smtClean="0"/>
              <a:t>08-05-2023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231583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5C64FF-35D8-4D55-8A7F-78320EDE0A39}" type="datetimeFigureOut">
              <a:rPr lang="en-IN" smtClean="0"/>
              <a:t>08-05-2023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1168688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C64FF-35D8-4D55-8A7F-78320EDE0A39}" type="datetimeFigureOut">
              <a:rPr lang="en-IN" smtClean="0"/>
              <a:t>08-05-2023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4192024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5C64FF-35D8-4D55-8A7F-78320EDE0A39}"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21108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5C64FF-35D8-4D55-8A7F-78320EDE0A39}" type="datetimeFigureOut">
              <a:rPr lang="en-IN" smtClean="0"/>
              <a:t>08-05-2023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C04C5F-C402-410A-A659-677B1322E92F}" type="slidenum">
              <a:rPr lang="en-IN" smtClean="0"/>
              <a:t>‹#›</a:t>
            </a:fld>
            <a:endParaRPr lang="en-IN"/>
          </a:p>
        </p:txBody>
      </p:sp>
    </p:spTree>
    <p:extLst>
      <p:ext uri="{BB962C8B-B14F-4D97-AF65-F5344CB8AC3E}">
        <p14:creationId xmlns:p14="http://schemas.microsoft.com/office/powerpoint/2010/main" val="1515663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5C64FF-35D8-4D55-8A7F-78320EDE0A39}" type="datetimeFigureOut">
              <a:rPr lang="en-IN" smtClean="0"/>
              <a:t>08-05-2023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4C04C5F-C402-410A-A659-677B1322E92F}" type="slidenum">
              <a:rPr lang="en-IN" smtClean="0"/>
              <a:t>‹#›</a:t>
            </a:fld>
            <a:endParaRPr lang="en-IN"/>
          </a:p>
        </p:txBody>
      </p:sp>
    </p:spTree>
    <p:extLst>
      <p:ext uri="{BB962C8B-B14F-4D97-AF65-F5344CB8AC3E}">
        <p14:creationId xmlns:p14="http://schemas.microsoft.com/office/powerpoint/2010/main" val="236243984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7410F2-AD79-C7A7-7E84-FE27B776AE00}"/>
              </a:ext>
            </a:extLst>
          </p:cNvPr>
          <p:cNvSpPr txBox="1"/>
          <p:nvPr/>
        </p:nvSpPr>
        <p:spPr>
          <a:xfrm flipH="1">
            <a:off x="4608754" y="927846"/>
            <a:ext cx="4409740" cy="830997"/>
          </a:xfrm>
          <a:prstGeom prst="rect">
            <a:avLst/>
          </a:prstGeom>
          <a:noFill/>
        </p:spPr>
        <p:txBody>
          <a:bodyPr wrap="square" rtlCol="0">
            <a:spAutoFit/>
          </a:bodyPr>
          <a:lstStyle/>
          <a:p>
            <a:r>
              <a:rPr lang="en-US" sz="4800" dirty="0">
                <a:latin typeface="Algerian" panose="04020705040A02060702" pitchFamily="82" charset="0"/>
              </a:rPr>
              <a:t>ZELDA</a:t>
            </a:r>
            <a:endParaRPr lang="en-IN" sz="4800" dirty="0">
              <a:latin typeface="Algerian" panose="04020705040A02060702" pitchFamily="82" charset="0"/>
            </a:endParaRPr>
          </a:p>
        </p:txBody>
      </p:sp>
      <p:sp>
        <p:nvSpPr>
          <p:cNvPr id="4" name="TextBox 3">
            <a:extLst>
              <a:ext uri="{FF2B5EF4-FFF2-40B4-BE49-F238E27FC236}">
                <a16:creationId xmlns:a16="http://schemas.microsoft.com/office/drawing/2014/main" id="{683C5054-CF8A-F30D-9741-64A046395ED2}"/>
              </a:ext>
            </a:extLst>
          </p:cNvPr>
          <p:cNvSpPr txBox="1"/>
          <p:nvPr/>
        </p:nvSpPr>
        <p:spPr>
          <a:xfrm>
            <a:off x="66594" y="2380295"/>
            <a:ext cx="6747030" cy="2862322"/>
          </a:xfrm>
          <a:prstGeom prst="rect">
            <a:avLst/>
          </a:prstGeom>
          <a:noFill/>
        </p:spPr>
        <p:txBody>
          <a:bodyPr wrap="square" rtlCol="0">
            <a:spAutoFit/>
          </a:bodyPr>
          <a:lstStyle/>
          <a:p>
            <a:r>
              <a:rPr lang="en-IN" sz="2000" dirty="0">
                <a:latin typeface="Arial Rounded MT Bold" panose="020F0704030504030204" pitchFamily="34" charset="0"/>
              </a:rPr>
              <a:t>Presented By :</a:t>
            </a:r>
          </a:p>
          <a:p>
            <a:r>
              <a:rPr lang="en-IN" sz="2000" dirty="0">
                <a:latin typeface="Arial Rounded MT Bold" panose="020F0704030504030204" pitchFamily="34" charset="0"/>
              </a:rPr>
              <a:t>	</a:t>
            </a:r>
          </a:p>
          <a:p>
            <a:r>
              <a:rPr lang="en-IN" sz="2000" dirty="0">
                <a:latin typeface="Arial Rounded MT Bold" panose="020F0704030504030204" pitchFamily="34" charset="0"/>
              </a:rPr>
              <a:t>	1. </a:t>
            </a:r>
            <a:r>
              <a:rPr lang="en-IN" sz="2000" b="1" i="1" dirty="0">
                <a:effectLst>
                  <a:outerShdw blurRad="38100" dist="38100" dir="2700000" algn="tl">
                    <a:srgbClr val="000000">
                      <a:alpha val="43137"/>
                    </a:srgbClr>
                  </a:outerShdw>
                </a:effectLst>
                <a:latin typeface="Arial Rounded MT Bold" panose="020F0704030504030204" pitchFamily="34" charset="0"/>
              </a:rPr>
              <a:t>Rahul Chakraborty 				34801220035</a:t>
            </a:r>
          </a:p>
          <a:p>
            <a:endParaRPr lang="en-IN" sz="2000" dirty="0">
              <a:latin typeface="Arial Rounded MT Bold" panose="020F0704030504030204" pitchFamily="34" charset="0"/>
            </a:endParaRPr>
          </a:p>
          <a:p>
            <a:r>
              <a:rPr lang="en-IN" sz="2000" dirty="0">
                <a:latin typeface="Arial Rounded MT Bold" panose="020F0704030504030204" pitchFamily="34" charset="0"/>
              </a:rPr>
              <a:t>	2. </a:t>
            </a:r>
            <a:r>
              <a:rPr lang="en-IN" sz="2000" b="1" i="1" dirty="0" err="1">
                <a:effectLst>
                  <a:outerShdw blurRad="38100" dist="38100" dir="2700000" algn="tl">
                    <a:srgbClr val="000000">
                      <a:alpha val="43137"/>
                    </a:srgbClr>
                  </a:outerShdw>
                </a:effectLst>
                <a:latin typeface="Arial Rounded MT Bold" panose="020F0704030504030204" pitchFamily="34" charset="0"/>
              </a:rPr>
              <a:t>Sayani</a:t>
            </a:r>
            <a:r>
              <a:rPr lang="en-IN" sz="2000" b="1" i="1" dirty="0">
                <a:effectLst>
                  <a:outerShdw blurRad="38100" dist="38100" dir="2700000" algn="tl">
                    <a:srgbClr val="000000">
                      <a:alpha val="43137"/>
                    </a:srgbClr>
                  </a:outerShdw>
                </a:effectLst>
                <a:latin typeface="Arial Rounded MT Bold" panose="020F0704030504030204" pitchFamily="34" charset="0"/>
              </a:rPr>
              <a:t> Mukherjee				34801220039</a:t>
            </a:r>
          </a:p>
          <a:p>
            <a:endParaRPr lang="en-IN" sz="2000" i="1" dirty="0">
              <a:latin typeface="Arial Rounded MT Bold" panose="020F0704030504030204" pitchFamily="34" charset="0"/>
            </a:endParaRPr>
          </a:p>
          <a:p>
            <a:r>
              <a:rPr lang="en-IN" sz="2000" dirty="0">
                <a:latin typeface="Arial Rounded MT Bold" panose="020F0704030504030204" pitchFamily="34" charset="0"/>
              </a:rPr>
              <a:t>	3. </a:t>
            </a:r>
            <a:r>
              <a:rPr lang="en-IN" sz="2000" b="1" i="1" dirty="0">
                <a:effectLst>
                  <a:outerShdw blurRad="38100" dist="38100" dir="2700000" algn="tl">
                    <a:srgbClr val="000000">
                      <a:alpha val="43137"/>
                    </a:srgbClr>
                  </a:outerShdw>
                </a:effectLst>
                <a:latin typeface="Arial Rounded MT Bold" panose="020F0704030504030204" pitchFamily="34" charset="0"/>
              </a:rPr>
              <a:t>Kunal Mondal					34801220018</a:t>
            </a:r>
          </a:p>
          <a:p>
            <a:endParaRPr lang="en-IN" sz="2000" dirty="0">
              <a:latin typeface="Arial Rounded MT Bold" panose="020F0704030504030204" pitchFamily="34" charset="0"/>
            </a:endParaRPr>
          </a:p>
          <a:p>
            <a:r>
              <a:rPr lang="en-IN" sz="2000" dirty="0">
                <a:latin typeface="Arial Rounded MT Bold" panose="020F0704030504030204" pitchFamily="34" charset="0"/>
              </a:rPr>
              <a:t>	4. </a:t>
            </a:r>
            <a:r>
              <a:rPr lang="en-IN" sz="2000" b="1" i="1" dirty="0" err="1">
                <a:effectLst>
                  <a:outerShdw blurRad="38100" dist="38100" dir="2700000" algn="tl">
                    <a:srgbClr val="000000">
                      <a:alpha val="43137"/>
                    </a:srgbClr>
                  </a:outerShdw>
                </a:effectLst>
                <a:latin typeface="Arial Rounded MT Bold" panose="020F0704030504030204" pitchFamily="34" charset="0"/>
              </a:rPr>
              <a:t>Soumili</a:t>
            </a:r>
            <a:r>
              <a:rPr lang="en-IN" sz="2000" b="1" i="1" dirty="0">
                <a:effectLst>
                  <a:outerShdw blurRad="38100" dist="38100" dir="2700000" algn="tl">
                    <a:srgbClr val="000000">
                      <a:alpha val="43137"/>
                    </a:srgbClr>
                  </a:outerShdw>
                </a:effectLst>
                <a:latin typeface="Arial Rounded MT Bold" panose="020F0704030504030204" pitchFamily="34" charset="0"/>
              </a:rPr>
              <a:t> Chatterjee				34801220026</a:t>
            </a:r>
          </a:p>
        </p:txBody>
      </p:sp>
    </p:spTree>
    <p:extLst>
      <p:ext uri="{BB962C8B-B14F-4D97-AF65-F5344CB8AC3E}">
        <p14:creationId xmlns:p14="http://schemas.microsoft.com/office/powerpoint/2010/main" val="11470100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A92E8-D9D6-81B8-A343-9CA7F9BFF67B}"/>
              </a:ext>
            </a:extLst>
          </p:cNvPr>
          <p:cNvSpPr txBox="1"/>
          <p:nvPr/>
        </p:nvSpPr>
        <p:spPr>
          <a:xfrm>
            <a:off x="3720353" y="2921168"/>
            <a:ext cx="5298142" cy="1015663"/>
          </a:xfrm>
          <a:prstGeom prst="rect">
            <a:avLst/>
          </a:prstGeom>
          <a:noFill/>
        </p:spPr>
        <p:txBody>
          <a:bodyPr wrap="square" rtlCol="0">
            <a:spAutoFit/>
          </a:bodyPr>
          <a:lstStyle/>
          <a:p>
            <a:r>
              <a:rPr lang="en-IN" sz="6000" dirty="0">
                <a:latin typeface="Harrington" panose="04040505050A02020702" pitchFamily="82" charset="0"/>
              </a:rPr>
              <a:t>THANK YOU</a:t>
            </a:r>
          </a:p>
        </p:txBody>
      </p:sp>
    </p:spTree>
    <p:extLst>
      <p:ext uri="{BB962C8B-B14F-4D97-AF65-F5344CB8AC3E}">
        <p14:creationId xmlns:p14="http://schemas.microsoft.com/office/powerpoint/2010/main" val="3233835988"/>
      </p:ext>
    </p:extLst>
  </p:cSld>
  <p:clrMapOvr>
    <a:masterClrMapping/>
  </p:clrMapOvr>
  <mc:AlternateContent xmlns:mc="http://schemas.openxmlformats.org/markup-compatibility/2006">
    <mc:Choice xmlns:p15="http://schemas.microsoft.com/office/powerpoint/2012/main" Requires="p15">
      <p:transition spd="slow">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A89BB7-F5A3-5AA4-D511-D1CED1E110BF}"/>
              </a:ext>
            </a:extLst>
          </p:cNvPr>
          <p:cNvSpPr txBox="1"/>
          <p:nvPr/>
        </p:nvSpPr>
        <p:spPr>
          <a:xfrm>
            <a:off x="416437" y="627617"/>
            <a:ext cx="11156999" cy="4154984"/>
          </a:xfrm>
          <a:prstGeom prst="rect">
            <a:avLst/>
          </a:prstGeom>
          <a:noFill/>
        </p:spPr>
        <p:txBody>
          <a:bodyPr wrap="square" numCol="2"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effectLst>
                  <a:outerShdw blurRad="38100" dist="38100" dir="2700000" algn="tl">
                    <a:srgbClr val="000000">
                      <a:alpha val="43137"/>
                    </a:srgbClr>
                  </a:outerShdw>
                </a:effectLst>
              </a:rPr>
              <a:t>            </a:t>
            </a: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r>
              <a:rPr lang="en-US" sz="2400" b="1" u="sng" dirty="0">
                <a:effectLst>
                  <a:outerShdw blurRad="38100" dist="38100" dir="2700000" algn="tl">
                    <a:srgbClr val="000000">
                      <a:alpha val="43137"/>
                    </a:srgbClr>
                  </a:outerShdw>
                </a:effectLst>
                <a:latin typeface="Arial Rounded MT Bold" panose="020F0704030504030204" pitchFamily="34" charset="0"/>
              </a:rPr>
              <a:t>ZELDA GAME DEVELOPING IN PYTHON</a:t>
            </a: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pPr algn="just"/>
            <a:r>
              <a:rPr lang="en-US" b="1" dirty="0">
                <a:effectLst>
                  <a:outerShdw blurRad="38100" dist="38100" dir="2700000" algn="tl">
                    <a:srgbClr val="000000">
                      <a:alpha val="43137"/>
                    </a:srgbClr>
                  </a:outerShdw>
                </a:effectLst>
              </a:rPr>
              <a:t>         </a:t>
            </a:r>
            <a:r>
              <a:rPr lang="en-US" b="1" dirty="0"/>
              <a:t>The basic mechanics of a ZELDA game like a player camera , depth and collisions .</a:t>
            </a:r>
          </a:p>
          <a:p>
            <a:pPr algn="just"/>
            <a:endParaRPr lang="en-US" b="1" dirty="0"/>
          </a:p>
          <a:p>
            <a:pPr algn="just"/>
            <a:r>
              <a:rPr lang="en-US" b="1" i="1" dirty="0"/>
              <a:t>	</a:t>
            </a:r>
            <a:r>
              <a:rPr lang="en-US" b="1" dirty="0"/>
              <a:t>The ZELDA games feature action, adventure/battle game play and exploration.</a:t>
            </a:r>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 </a:t>
            </a:r>
          </a:p>
        </p:txBody>
      </p:sp>
      <p:pic>
        <p:nvPicPr>
          <p:cNvPr id="4" name="Picture 3">
            <a:extLst>
              <a:ext uri="{FF2B5EF4-FFF2-40B4-BE49-F238E27FC236}">
                <a16:creationId xmlns:a16="http://schemas.microsoft.com/office/drawing/2014/main" id="{10FD6E17-94CF-7553-CD68-B609A3ECE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375" y="1914525"/>
            <a:ext cx="5342965" cy="3028950"/>
          </a:xfrm>
          <a:prstGeom prst="rect">
            <a:avLst/>
          </a:prstGeom>
        </p:spPr>
      </p:pic>
    </p:spTree>
    <p:extLst>
      <p:ext uri="{BB962C8B-B14F-4D97-AF65-F5344CB8AC3E}">
        <p14:creationId xmlns:p14="http://schemas.microsoft.com/office/powerpoint/2010/main" val="3773565573"/>
      </p:ext>
    </p:extLst>
  </p:cSld>
  <p:clrMapOvr>
    <a:masterClrMapping/>
  </p:clrMapOvr>
  <p:transition spd="slow">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47831A-A277-FDFD-A955-3B6383DD0343}"/>
              </a:ext>
            </a:extLst>
          </p:cNvPr>
          <p:cNvSpPr txBox="1"/>
          <p:nvPr/>
        </p:nvSpPr>
        <p:spPr>
          <a:xfrm flipH="1">
            <a:off x="1533859" y="1344706"/>
            <a:ext cx="3262258" cy="461665"/>
          </a:xfrm>
          <a:prstGeom prst="rect">
            <a:avLst/>
          </a:prstGeom>
          <a:noFill/>
        </p:spPr>
        <p:txBody>
          <a:bodyPr wrap="square" rtlCol="0">
            <a:spAutoFit/>
          </a:bodyPr>
          <a:lstStyle/>
          <a:p>
            <a:r>
              <a:rPr lang="en-IN" sz="2400" b="1" u="sng" dirty="0"/>
              <a:t>Project Objectives</a:t>
            </a:r>
          </a:p>
        </p:txBody>
      </p:sp>
      <p:sp>
        <p:nvSpPr>
          <p:cNvPr id="4" name="TextBox 3">
            <a:extLst>
              <a:ext uri="{FF2B5EF4-FFF2-40B4-BE49-F238E27FC236}">
                <a16:creationId xmlns:a16="http://schemas.microsoft.com/office/drawing/2014/main" id="{7FED9B89-BB30-78BE-D816-2F0C9BF19AA2}"/>
              </a:ext>
            </a:extLst>
          </p:cNvPr>
          <p:cNvSpPr txBox="1"/>
          <p:nvPr/>
        </p:nvSpPr>
        <p:spPr>
          <a:xfrm>
            <a:off x="1967753" y="2235474"/>
            <a:ext cx="8256494" cy="3277820"/>
          </a:xfrm>
          <a:prstGeom prst="rect">
            <a:avLst/>
          </a:prstGeom>
          <a:noFill/>
        </p:spPr>
        <p:txBody>
          <a:bodyPr wrap="square" rtlCol="0">
            <a:spAutoFit/>
          </a:bodyPr>
          <a:lstStyle/>
          <a:p>
            <a:r>
              <a:rPr lang="en-US" i="1" dirty="0"/>
              <a:t> 	</a:t>
            </a:r>
            <a:r>
              <a:rPr lang="en-US" sz="2300" i="1" dirty="0">
                <a:latin typeface="Bodoni MT" panose="02070603080606020203" pitchFamily="18" charset="0"/>
              </a:rPr>
              <a:t>In ZELDA</a:t>
            </a:r>
            <a:r>
              <a:rPr lang="en-US" sz="2300" dirty="0">
                <a:latin typeface="Bodoni MT" panose="02070603080606020203" pitchFamily="18" charset="0"/>
              </a:rPr>
              <a:t>, First you will need to install the python packages containing all the </a:t>
            </a:r>
            <a:r>
              <a:rPr lang="en-US" sz="2300" dirty="0" err="1">
                <a:latin typeface="Bodoni MT" panose="02070603080606020203" pitchFamily="18" charset="0"/>
              </a:rPr>
              <a:t>scritps</a:t>
            </a:r>
            <a:r>
              <a:rPr lang="en-US" sz="2300" dirty="0">
                <a:latin typeface="Bodoni MT" panose="02070603080606020203" pitchFamily="18" charset="0"/>
              </a:rPr>
              <a:t>. </a:t>
            </a:r>
          </a:p>
          <a:p>
            <a:r>
              <a:rPr lang="en-US" sz="2300" dirty="0">
                <a:latin typeface="Bodoni MT" panose="02070603080606020203" pitchFamily="18" charset="0"/>
              </a:rPr>
              <a:t>	Here the player must </a:t>
            </a:r>
            <a:r>
              <a:rPr lang="en-US" sz="2300" dirty="0" err="1">
                <a:latin typeface="Bodoni MT" panose="02070603080606020203" pitchFamily="18" charset="0"/>
              </a:rPr>
              <a:t>avoide</a:t>
            </a:r>
            <a:r>
              <a:rPr lang="en-US" sz="2300" dirty="0">
                <a:latin typeface="Bodoni MT" panose="02070603080606020203" pitchFamily="18" charset="0"/>
              </a:rPr>
              <a:t> </a:t>
            </a:r>
            <a:r>
              <a:rPr lang="en-US" sz="2300" dirty="0" err="1">
                <a:latin typeface="Bodoni MT" panose="02070603080606020203" pitchFamily="18" charset="0"/>
              </a:rPr>
              <a:t>enimies</a:t>
            </a:r>
            <a:r>
              <a:rPr lang="en-US" sz="2300" dirty="0">
                <a:latin typeface="Bodoni MT" panose="02070603080606020203" pitchFamily="18" charset="0"/>
              </a:rPr>
              <a:t> while proceeding through a level. Although in the game can be beaten with a minimal amount of exploration and side quest.</a:t>
            </a:r>
          </a:p>
          <a:p>
            <a:r>
              <a:rPr lang="en-US" sz="2300" dirty="0">
                <a:latin typeface="Bodoni MT" panose="02070603080606020203" pitchFamily="18" charset="0"/>
              </a:rPr>
              <a:t>	Some items are consistent and appear many times throughout the game (such as bomb and bomb flowers, which can be used both as weapons and to open blocked, magic swords, shields and bows and arrows), which are unique in this single game.</a:t>
            </a:r>
            <a:endParaRPr lang="en-IN" sz="2300" dirty="0">
              <a:latin typeface="Bodoni MT" panose="02070603080606020203" pitchFamily="18" charset="0"/>
            </a:endParaRPr>
          </a:p>
        </p:txBody>
      </p:sp>
    </p:spTree>
    <p:extLst>
      <p:ext uri="{BB962C8B-B14F-4D97-AF65-F5344CB8AC3E}">
        <p14:creationId xmlns:p14="http://schemas.microsoft.com/office/powerpoint/2010/main" val="31345155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C18D9-C4C1-6392-2FA4-573C2E5884DC}"/>
              </a:ext>
            </a:extLst>
          </p:cNvPr>
          <p:cNvSpPr txBox="1"/>
          <p:nvPr/>
        </p:nvSpPr>
        <p:spPr>
          <a:xfrm flipH="1">
            <a:off x="2376541" y="1739153"/>
            <a:ext cx="4355952" cy="461665"/>
          </a:xfrm>
          <a:prstGeom prst="rect">
            <a:avLst/>
          </a:prstGeom>
          <a:noFill/>
        </p:spPr>
        <p:txBody>
          <a:bodyPr wrap="square" rtlCol="0">
            <a:spAutoFit/>
          </a:bodyPr>
          <a:lstStyle/>
          <a:p>
            <a:r>
              <a:rPr lang="en-US" sz="2400" b="1" u="sng" dirty="0"/>
              <a:t>TOOLS &amp; TECHNOLOGIES</a:t>
            </a:r>
            <a:r>
              <a:rPr lang="en-US" sz="2400" u="sng" dirty="0"/>
              <a:t>:</a:t>
            </a:r>
          </a:p>
        </p:txBody>
      </p:sp>
      <p:sp>
        <p:nvSpPr>
          <p:cNvPr id="3" name="TextBox 1">
            <a:extLst>
              <a:ext uri="{FF2B5EF4-FFF2-40B4-BE49-F238E27FC236}">
                <a16:creationId xmlns:a16="http://schemas.microsoft.com/office/drawing/2014/main" id="{8F7AF850-8B17-2760-8517-E128B754C3AA}"/>
              </a:ext>
            </a:extLst>
          </p:cNvPr>
          <p:cNvSpPr txBox="1"/>
          <p:nvPr/>
        </p:nvSpPr>
        <p:spPr>
          <a:xfrm>
            <a:off x="367637" y="2323692"/>
            <a:ext cx="11205713" cy="230832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                </a:t>
            </a:r>
          </a:p>
          <a:p>
            <a:r>
              <a:rPr lang="en-US" dirty="0"/>
              <a:t>                             </a:t>
            </a:r>
            <a:r>
              <a:rPr lang="en-US" dirty="0" err="1"/>
              <a:t>i</a:t>
            </a:r>
            <a:r>
              <a:rPr lang="en-US" dirty="0"/>
              <a:t>.</a:t>
            </a:r>
            <a:r>
              <a:rPr lang="en-US" i="1" dirty="0"/>
              <a:t> Game Engine : </a:t>
            </a:r>
            <a:r>
              <a:rPr lang="en-US" i="1" dirty="0" err="1"/>
              <a:t>Pygame</a:t>
            </a:r>
            <a:r>
              <a:rPr lang="en-US" i="1" dirty="0"/>
              <a:t> 2.3.0</a:t>
            </a:r>
          </a:p>
          <a:p>
            <a:r>
              <a:rPr lang="en-US" i="1" dirty="0"/>
              <a:t>                                 </a:t>
            </a:r>
          </a:p>
          <a:p>
            <a:r>
              <a:rPr lang="en-US" i="1" dirty="0"/>
              <a:t>                             ii .Operating Systems : windows 10, 64bit</a:t>
            </a:r>
          </a:p>
          <a:p>
            <a:endParaRPr lang="en-US" i="1" dirty="0"/>
          </a:p>
          <a:p>
            <a:r>
              <a:rPr lang="en-US" i="1" dirty="0"/>
              <a:t>                            iii. Hardware : 8gb, RAM</a:t>
            </a:r>
          </a:p>
          <a:p>
            <a:endParaRPr lang="en-US" i="1" dirty="0"/>
          </a:p>
          <a:p>
            <a:r>
              <a:rPr lang="en-US" i="1" dirty="0"/>
              <a:t>			     iv. Language : Python 3.9.8</a:t>
            </a:r>
            <a:endParaRPr lang="en-US" dirty="0"/>
          </a:p>
        </p:txBody>
      </p:sp>
    </p:spTree>
    <p:extLst>
      <p:ext uri="{BB962C8B-B14F-4D97-AF65-F5344CB8AC3E}">
        <p14:creationId xmlns:p14="http://schemas.microsoft.com/office/powerpoint/2010/main" val="14947982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24A7F1-D7A4-9E1A-4D0F-81BA4644B3B6}"/>
              </a:ext>
            </a:extLst>
          </p:cNvPr>
          <p:cNvSpPr txBox="1"/>
          <p:nvPr/>
        </p:nvSpPr>
        <p:spPr>
          <a:xfrm>
            <a:off x="788893" y="1384158"/>
            <a:ext cx="8032377" cy="523220"/>
          </a:xfrm>
          <a:prstGeom prst="rect">
            <a:avLst/>
          </a:prstGeom>
          <a:noFill/>
        </p:spPr>
        <p:txBody>
          <a:bodyPr wrap="square" rtlCol="0">
            <a:spAutoFit/>
          </a:bodyPr>
          <a:lstStyle/>
          <a:p>
            <a:r>
              <a:rPr lang="en-IN" sz="2800" dirty="0"/>
              <a:t>Development Stages</a:t>
            </a:r>
          </a:p>
        </p:txBody>
      </p:sp>
      <p:sp>
        <p:nvSpPr>
          <p:cNvPr id="4" name="TextBox 3">
            <a:extLst>
              <a:ext uri="{FF2B5EF4-FFF2-40B4-BE49-F238E27FC236}">
                <a16:creationId xmlns:a16="http://schemas.microsoft.com/office/drawing/2014/main" id="{C1239214-5418-6A51-2B63-67E993F965AD}"/>
              </a:ext>
            </a:extLst>
          </p:cNvPr>
          <p:cNvSpPr txBox="1"/>
          <p:nvPr/>
        </p:nvSpPr>
        <p:spPr>
          <a:xfrm>
            <a:off x="627529" y="2492188"/>
            <a:ext cx="6517341" cy="369332"/>
          </a:xfrm>
          <a:prstGeom prst="rect">
            <a:avLst/>
          </a:prstGeom>
          <a:noFill/>
        </p:spPr>
        <p:txBody>
          <a:bodyPr wrap="square" rtlCol="0">
            <a:spAutoFit/>
          </a:bodyPr>
          <a:lstStyle/>
          <a:p>
            <a:pPr marL="285750" indent="-285750">
              <a:buFont typeface="Arial" panose="020B0604020202020204" pitchFamily="34" charset="0"/>
              <a:buChar char="•"/>
            </a:pPr>
            <a:r>
              <a:rPr lang="en-IN" dirty="0"/>
              <a:t>The map which we use : </a:t>
            </a:r>
          </a:p>
        </p:txBody>
      </p:sp>
      <p:pic>
        <p:nvPicPr>
          <p:cNvPr id="6" name="Picture 5">
            <a:extLst>
              <a:ext uri="{FF2B5EF4-FFF2-40B4-BE49-F238E27FC236}">
                <a16:creationId xmlns:a16="http://schemas.microsoft.com/office/drawing/2014/main" id="{A0C57CD7-DF72-4723-3C86-F4C580C7D62B}"/>
              </a:ext>
            </a:extLst>
          </p:cNvPr>
          <p:cNvPicPr>
            <a:picLocks noChangeAspect="1"/>
          </p:cNvPicPr>
          <p:nvPr/>
        </p:nvPicPr>
        <p:blipFill rotWithShape="1">
          <a:blip r:embed="rId2">
            <a:extLst>
              <a:ext uri="{28A0092B-C50C-407E-A947-70E740481C1C}">
                <a14:useLocalDpi xmlns:a14="http://schemas.microsoft.com/office/drawing/2010/main" val="0"/>
              </a:ext>
            </a:extLst>
          </a:blip>
          <a:srcRect l="29338" t="10980" r="17796" b="6667"/>
          <a:stretch/>
        </p:blipFill>
        <p:spPr>
          <a:xfrm>
            <a:off x="5199530" y="1183341"/>
            <a:ext cx="6364941" cy="4491318"/>
          </a:xfrm>
          <a:prstGeom prst="rect">
            <a:avLst/>
          </a:prstGeom>
        </p:spPr>
      </p:pic>
    </p:spTree>
    <p:extLst>
      <p:ext uri="{BB962C8B-B14F-4D97-AF65-F5344CB8AC3E}">
        <p14:creationId xmlns:p14="http://schemas.microsoft.com/office/powerpoint/2010/main" val="639469860"/>
      </p:ext>
    </p:extLst>
  </p:cSld>
  <p:clrMapOvr>
    <a:masterClrMapping/>
  </p:clrMapOvr>
  <p:transition spd="slow">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57FCE-E745-4340-995F-3E8DD6DFD714}"/>
              </a:ext>
            </a:extLst>
          </p:cNvPr>
          <p:cNvSpPr txBox="1"/>
          <p:nvPr/>
        </p:nvSpPr>
        <p:spPr>
          <a:xfrm>
            <a:off x="636492" y="2877672"/>
            <a:ext cx="4545107"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t>First Step of Development : </a:t>
            </a:r>
          </a:p>
        </p:txBody>
      </p:sp>
      <p:pic>
        <p:nvPicPr>
          <p:cNvPr id="3" name="Picture 2">
            <a:extLst>
              <a:ext uri="{FF2B5EF4-FFF2-40B4-BE49-F238E27FC236}">
                <a16:creationId xmlns:a16="http://schemas.microsoft.com/office/drawing/2014/main" id="{D1B9221A-971D-280C-50B9-1E20CD6435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574714"/>
            <a:ext cx="4761781" cy="26785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6BDBBE90-FEF7-CA24-05BF-841D87810AE9}"/>
              </a:ext>
            </a:extLst>
          </p:cNvPr>
          <p:cNvPicPr>
            <a:picLocks noChangeAspect="1"/>
          </p:cNvPicPr>
          <p:nvPr/>
        </p:nvPicPr>
        <p:blipFill>
          <a:blip r:embed="rId3"/>
          <a:stretch>
            <a:fillRect/>
          </a:stretch>
        </p:blipFill>
        <p:spPr>
          <a:xfrm>
            <a:off x="6096000" y="3693739"/>
            <a:ext cx="4988457" cy="2921811"/>
          </a:xfrm>
          <a:prstGeom prst="rect">
            <a:avLst/>
          </a:prstGeom>
        </p:spPr>
      </p:pic>
    </p:spTree>
    <p:extLst>
      <p:ext uri="{BB962C8B-B14F-4D97-AF65-F5344CB8AC3E}">
        <p14:creationId xmlns:p14="http://schemas.microsoft.com/office/powerpoint/2010/main" val="241185653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1EED77-CE0E-71B4-41C0-E0B18058D456}"/>
              </a:ext>
            </a:extLst>
          </p:cNvPr>
          <p:cNvSpPr txBox="1"/>
          <p:nvPr/>
        </p:nvSpPr>
        <p:spPr>
          <a:xfrm>
            <a:off x="1093695" y="2904565"/>
            <a:ext cx="5226424"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t>Final Step of Development :</a:t>
            </a:r>
          </a:p>
        </p:txBody>
      </p:sp>
      <p:pic>
        <p:nvPicPr>
          <p:cNvPr id="8" name="Picture 7">
            <a:extLst>
              <a:ext uri="{FF2B5EF4-FFF2-40B4-BE49-F238E27FC236}">
                <a16:creationId xmlns:a16="http://schemas.microsoft.com/office/drawing/2014/main" id="{2AA66B03-4232-5534-15B0-51257955C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5906" y="376518"/>
            <a:ext cx="3980329" cy="2598769"/>
          </a:xfrm>
          <a:prstGeom prst="rect">
            <a:avLst/>
          </a:prstGeom>
        </p:spPr>
      </p:pic>
      <p:pic>
        <p:nvPicPr>
          <p:cNvPr id="10" name="Picture 9">
            <a:extLst>
              <a:ext uri="{FF2B5EF4-FFF2-40B4-BE49-F238E27FC236}">
                <a16:creationId xmlns:a16="http://schemas.microsoft.com/office/drawing/2014/main" id="{943B737F-73AA-1EE0-847D-FDE407645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5906" y="3571265"/>
            <a:ext cx="3980329" cy="2603456"/>
          </a:xfrm>
          <a:prstGeom prst="rect">
            <a:avLst/>
          </a:prstGeom>
        </p:spPr>
      </p:pic>
    </p:spTree>
    <p:extLst>
      <p:ext uri="{BB962C8B-B14F-4D97-AF65-F5344CB8AC3E}">
        <p14:creationId xmlns:p14="http://schemas.microsoft.com/office/powerpoint/2010/main" val="3823571123"/>
      </p:ext>
    </p:extLst>
  </p:cSld>
  <p:clrMapOvr>
    <a:masterClrMapping/>
  </p:clrMapOvr>
  <mc:AlternateContent xmlns:mc="http://schemas.openxmlformats.org/markup-compatibility/2006">
    <mc:Choice xmlns:p14="http://schemas.microsoft.com/office/powerpoint/2010/main" Requires="p14">
      <p:transition spd="slow">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A75B1-8E1A-01E6-E32C-905F1E20AF7E}"/>
              </a:ext>
            </a:extLst>
          </p:cNvPr>
          <p:cNvSpPr txBox="1"/>
          <p:nvPr/>
        </p:nvSpPr>
        <p:spPr>
          <a:xfrm>
            <a:off x="959224" y="2454859"/>
            <a:ext cx="4096870" cy="615553"/>
          </a:xfrm>
          <a:prstGeom prst="rect">
            <a:avLst/>
          </a:prstGeom>
          <a:noFill/>
        </p:spPr>
        <p:txBody>
          <a:bodyPr wrap="square" rtlCol="0">
            <a:spAutoFit/>
          </a:bodyPr>
          <a:lstStyle/>
          <a:p>
            <a:pPr marL="285750" indent="-285750">
              <a:buFont typeface="Arial" panose="020B0604020202020204" pitchFamily="34" charset="0"/>
              <a:buChar char="•"/>
            </a:pPr>
            <a:r>
              <a:rPr lang="en-IN" sz="3400" dirty="0"/>
              <a:t>Controls we use :</a:t>
            </a:r>
          </a:p>
        </p:txBody>
      </p:sp>
      <p:pic>
        <p:nvPicPr>
          <p:cNvPr id="4" name="Picture 3">
            <a:extLst>
              <a:ext uri="{FF2B5EF4-FFF2-40B4-BE49-F238E27FC236}">
                <a16:creationId xmlns:a16="http://schemas.microsoft.com/office/drawing/2014/main" id="{6D3215E1-229E-E8FA-9565-12EDD1950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486" y="618565"/>
            <a:ext cx="5597090" cy="4903694"/>
          </a:xfrm>
          <a:prstGeom prst="rect">
            <a:avLst/>
          </a:prstGeom>
        </p:spPr>
      </p:pic>
    </p:spTree>
    <p:extLst>
      <p:ext uri="{BB962C8B-B14F-4D97-AF65-F5344CB8AC3E}">
        <p14:creationId xmlns:p14="http://schemas.microsoft.com/office/powerpoint/2010/main" val="2406377664"/>
      </p:ext>
    </p:extLst>
  </p:cSld>
  <p:clrMapOvr>
    <a:masterClrMapping/>
  </p:clrMapOvr>
  <p:transition spd="med">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E266E5-A355-5C4F-86D1-8F989561E81C}"/>
              </a:ext>
            </a:extLst>
          </p:cNvPr>
          <p:cNvSpPr txBox="1"/>
          <p:nvPr/>
        </p:nvSpPr>
        <p:spPr>
          <a:xfrm>
            <a:off x="2241176" y="1308848"/>
            <a:ext cx="4814047" cy="584775"/>
          </a:xfrm>
          <a:prstGeom prst="rect">
            <a:avLst/>
          </a:prstGeom>
          <a:noFill/>
        </p:spPr>
        <p:txBody>
          <a:bodyPr wrap="square" rtlCol="0">
            <a:spAutoFit/>
          </a:bodyPr>
          <a:lstStyle/>
          <a:p>
            <a:pPr marL="457200" indent="-457200">
              <a:buFont typeface="Arial" panose="020B0604020202020204" pitchFamily="34" charset="0"/>
              <a:buChar char="•"/>
            </a:pPr>
            <a:r>
              <a:rPr lang="en-IN" sz="3200" dirty="0"/>
              <a:t>Conclusion : </a:t>
            </a:r>
          </a:p>
        </p:txBody>
      </p:sp>
      <p:sp>
        <p:nvSpPr>
          <p:cNvPr id="3" name="TextBox 2">
            <a:extLst>
              <a:ext uri="{FF2B5EF4-FFF2-40B4-BE49-F238E27FC236}">
                <a16:creationId xmlns:a16="http://schemas.microsoft.com/office/drawing/2014/main" id="{1EDAFC4E-9D78-051C-6651-6208D4A2DD14}"/>
              </a:ext>
            </a:extLst>
          </p:cNvPr>
          <p:cNvSpPr txBox="1"/>
          <p:nvPr/>
        </p:nvSpPr>
        <p:spPr>
          <a:xfrm flipH="1">
            <a:off x="2681342" y="2393576"/>
            <a:ext cx="6310258" cy="2554545"/>
          </a:xfrm>
          <a:prstGeom prst="rect">
            <a:avLst/>
          </a:prstGeom>
          <a:noFill/>
        </p:spPr>
        <p:txBody>
          <a:bodyPr wrap="square" rtlCol="0">
            <a:spAutoFit/>
          </a:bodyPr>
          <a:lstStyle/>
          <a:p>
            <a:r>
              <a:rPr lang="en-US" dirty="0"/>
              <a:t>	</a:t>
            </a:r>
            <a:r>
              <a:rPr lang="en-US" sz="2000" dirty="0"/>
              <a:t>Here we all have a good understanding of the Python language as well as the </a:t>
            </a:r>
            <a:r>
              <a:rPr lang="en-US" sz="2000" dirty="0" err="1"/>
              <a:t>PyGame</a:t>
            </a:r>
            <a:r>
              <a:rPr lang="en-US" sz="2000" dirty="0"/>
              <a:t> library. </a:t>
            </a:r>
          </a:p>
          <a:p>
            <a:r>
              <a:rPr lang="en-US" sz="2000" dirty="0"/>
              <a:t>	 In this game we’ve covered player input, displaying graphics, playing sounds, and moving characters about the screen as well as alternative forms of input and output in the form of reading and writing to the GPIO pins.</a:t>
            </a:r>
            <a:endParaRPr lang="en-IN" sz="2000" dirty="0"/>
          </a:p>
        </p:txBody>
      </p:sp>
    </p:spTree>
    <p:extLst>
      <p:ext uri="{BB962C8B-B14F-4D97-AF65-F5344CB8AC3E}">
        <p14:creationId xmlns:p14="http://schemas.microsoft.com/office/powerpoint/2010/main" val="3172826407"/>
      </p:ext>
    </p:extLst>
  </p:cSld>
  <p:clrMapOvr>
    <a:masterClrMapping/>
  </p:clrMapOvr>
  <p:transition spd="slow">
    <p:wipe/>
  </p:transition>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245</TotalTime>
  <Words>315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Arial Rounded MT Bold</vt:lpstr>
      <vt:lpstr>Bodoni MT</vt:lpstr>
      <vt:lpstr>Century Gothic</vt:lpstr>
      <vt:lpstr>Harrington</vt:lpstr>
      <vt:lpstr>Vapor Trail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SAYANI MUKHERJEE</dc:creator>
  <cp:lastModifiedBy>RAJ CHAKRABORTY</cp:lastModifiedBy>
  <cp:revision>3</cp:revision>
  <dcterms:created xsi:type="dcterms:W3CDTF">2023-05-07T14:44:29Z</dcterms:created>
  <dcterms:modified xsi:type="dcterms:W3CDTF">2023-05-08T17:15:43Z</dcterms:modified>
</cp:coreProperties>
</file>