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1" r:id="rId7"/>
    <p:sldId id="262" r:id="rId8"/>
    <p:sldId id="263" r:id="rId9"/>
    <p:sldId id="259"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5" d="100"/>
          <a:sy n="75" d="100"/>
        </p:scale>
        <p:origin x="-24" y="5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6190E-3472-46E6-A9D0-48C2759B5AC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FD41D40-3968-4A3C-AB07-DA3E53F51869}">
      <dgm:prSet/>
      <dgm:spPr/>
      <dgm:t>
        <a:bodyPr/>
        <a:lstStyle/>
        <a:p>
          <a:r>
            <a:rPr lang="en-US" dirty="0"/>
            <a:t>What is </a:t>
          </a:r>
          <a:r>
            <a:rPr lang="en-US" dirty="0" err="1"/>
            <a:t>HandelBarJS</a:t>
          </a:r>
          <a:r>
            <a:rPr lang="en-US" dirty="0"/>
            <a:t> and who uses it ?</a:t>
          </a:r>
        </a:p>
      </dgm:t>
    </dgm:pt>
    <dgm:pt modelId="{B11866C6-A812-47B8-A1C1-58AF8D6A2025}" type="parTrans" cxnId="{53668CD6-4AF2-4DCC-85DB-BB409A9C1A1F}">
      <dgm:prSet/>
      <dgm:spPr/>
      <dgm:t>
        <a:bodyPr/>
        <a:lstStyle/>
        <a:p>
          <a:endParaRPr lang="en-US"/>
        </a:p>
      </dgm:t>
    </dgm:pt>
    <dgm:pt modelId="{F2CFA5D7-C632-439C-A592-E966388378C2}" type="sibTrans" cxnId="{53668CD6-4AF2-4DCC-85DB-BB409A9C1A1F}">
      <dgm:prSet/>
      <dgm:spPr/>
      <dgm:t>
        <a:bodyPr/>
        <a:lstStyle/>
        <a:p>
          <a:endParaRPr lang="en-US"/>
        </a:p>
      </dgm:t>
    </dgm:pt>
    <dgm:pt modelId="{52683344-5F02-442A-A48F-47C2FA607AF3}">
      <dgm:prSet/>
      <dgm:spPr/>
      <dgm:t>
        <a:bodyPr/>
        <a:lstStyle/>
        <a:p>
          <a:r>
            <a:rPr lang="en-US" dirty="0"/>
            <a:t>Why </a:t>
          </a:r>
          <a:r>
            <a:rPr lang="en-US" dirty="0" err="1"/>
            <a:t>HandelBarjs</a:t>
          </a:r>
          <a:r>
            <a:rPr lang="en-US" dirty="0"/>
            <a:t> ?</a:t>
          </a:r>
        </a:p>
      </dgm:t>
    </dgm:pt>
    <dgm:pt modelId="{8BC68BF7-CEAF-4632-8482-6772C24BE61B}" type="parTrans" cxnId="{20A7D423-706F-4E32-B7D0-DBEECF69FEE3}">
      <dgm:prSet/>
      <dgm:spPr/>
      <dgm:t>
        <a:bodyPr/>
        <a:lstStyle/>
        <a:p>
          <a:endParaRPr lang="en-US"/>
        </a:p>
      </dgm:t>
    </dgm:pt>
    <dgm:pt modelId="{FCAE9742-E6C2-43DB-98DA-83E2D1646F81}" type="sibTrans" cxnId="{20A7D423-706F-4E32-B7D0-DBEECF69FEE3}">
      <dgm:prSet/>
      <dgm:spPr/>
      <dgm:t>
        <a:bodyPr/>
        <a:lstStyle/>
        <a:p>
          <a:endParaRPr lang="en-US"/>
        </a:p>
      </dgm:t>
    </dgm:pt>
    <dgm:pt modelId="{1CCB8AA2-6B03-4710-B2D8-076C169C74CA}">
      <dgm:prSet/>
      <dgm:spPr/>
      <dgm:t>
        <a:bodyPr/>
        <a:lstStyle/>
        <a:p>
          <a:r>
            <a:rPr lang="en-US"/>
            <a:t>Learning Basics </a:t>
          </a:r>
        </a:p>
      </dgm:t>
    </dgm:pt>
    <dgm:pt modelId="{8EE622B1-E86D-4C7F-A84E-3CBF03AF3DC3}" type="parTrans" cxnId="{95612ADC-D9BB-4C91-9217-862C2DFE5E4A}">
      <dgm:prSet/>
      <dgm:spPr/>
      <dgm:t>
        <a:bodyPr/>
        <a:lstStyle/>
        <a:p>
          <a:endParaRPr lang="en-US"/>
        </a:p>
      </dgm:t>
    </dgm:pt>
    <dgm:pt modelId="{104FEC1F-AD66-4252-8EF5-F6BE8AA12F30}" type="sibTrans" cxnId="{95612ADC-D9BB-4C91-9217-862C2DFE5E4A}">
      <dgm:prSet/>
      <dgm:spPr/>
      <dgm:t>
        <a:bodyPr/>
        <a:lstStyle/>
        <a:p>
          <a:endParaRPr lang="en-US"/>
        </a:p>
      </dgm:t>
    </dgm:pt>
    <dgm:pt modelId="{9A0FCFC9-2345-4352-8C91-F080981DFE24}">
      <dgm:prSet/>
      <dgm:spPr/>
      <dgm:t>
        <a:bodyPr/>
        <a:lstStyle/>
        <a:p>
          <a:r>
            <a:rPr lang="en-US" dirty="0"/>
            <a:t>Exploring why we decided to choose </a:t>
          </a:r>
          <a:r>
            <a:rPr lang="en-US" dirty="0" err="1"/>
            <a:t>handelBar</a:t>
          </a:r>
          <a:r>
            <a:rPr lang="en-US" dirty="0"/>
            <a:t> JS </a:t>
          </a:r>
        </a:p>
      </dgm:t>
    </dgm:pt>
    <dgm:pt modelId="{FFC721F0-E9C3-4D11-895B-EBAA033F18D4}" type="parTrans" cxnId="{5511783E-0186-4790-AB05-283AEBB0FF91}">
      <dgm:prSet/>
      <dgm:spPr/>
      <dgm:t>
        <a:bodyPr/>
        <a:lstStyle/>
        <a:p>
          <a:endParaRPr lang="en-US"/>
        </a:p>
      </dgm:t>
    </dgm:pt>
    <dgm:pt modelId="{EF84B8BE-ACDE-4BC1-B82A-BD52D42D37AD}" type="sibTrans" cxnId="{5511783E-0186-4790-AB05-283AEBB0FF91}">
      <dgm:prSet/>
      <dgm:spPr/>
      <dgm:t>
        <a:bodyPr/>
        <a:lstStyle/>
        <a:p>
          <a:endParaRPr lang="en-US"/>
        </a:p>
      </dgm:t>
    </dgm:pt>
    <dgm:pt modelId="{4EFA0EF4-A003-4A15-94DB-389078F61153}">
      <dgm:prSet/>
      <dgm:spPr/>
      <dgm:t>
        <a:bodyPr/>
        <a:lstStyle/>
        <a:p>
          <a:r>
            <a:rPr lang="en-US" dirty="0"/>
            <a:t>Demo</a:t>
          </a:r>
        </a:p>
      </dgm:t>
    </dgm:pt>
    <dgm:pt modelId="{7B82E6AA-8A8F-427E-89D1-C9A46B20C64E}" type="parTrans" cxnId="{8FD7CF0E-B6B2-4FE8-B6B6-E6CDD527AC0D}">
      <dgm:prSet/>
      <dgm:spPr/>
      <dgm:t>
        <a:bodyPr/>
        <a:lstStyle/>
        <a:p>
          <a:endParaRPr lang="en-US"/>
        </a:p>
      </dgm:t>
    </dgm:pt>
    <dgm:pt modelId="{1B70870C-6AE1-42E1-904A-CB39137D4771}" type="sibTrans" cxnId="{8FD7CF0E-B6B2-4FE8-B6B6-E6CDD527AC0D}">
      <dgm:prSet/>
      <dgm:spPr/>
      <dgm:t>
        <a:bodyPr/>
        <a:lstStyle/>
        <a:p>
          <a:endParaRPr lang="en-US"/>
        </a:p>
      </dgm:t>
    </dgm:pt>
    <dgm:pt modelId="{2100935C-A0E6-4AA5-B5E0-1C806935CD3E}">
      <dgm:prSet/>
      <dgm:spPr/>
      <dgm:t>
        <a:bodyPr/>
        <a:lstStyle/>
        <a:p>
          <a:r>
            <a:rPr lang="en-US"/>
            <a:t>Open for Questions </a:t>
          </a:r>
        </a:p>
      </dgm:t>
    </dgm:pt>
    <dgm:pt modelId="{FC556AC8-7DBE-402D-9A9B-E96F2717D689}" type="parTrans" cxnId="{BAF070CF-E3A2-4872-ADFD-E36C51CDCAA3}">
      <dgm:prSet/>
      <dgm:spPr/>
      <dgm:t>
        <a:bodyPr/>
        <a:lstStyle/>
        <a:p>
          <a:endParaRPr lang="en-US"/>
        </a:p>
      </dgm:t>
    </dgm:pt>
    <dgm:pt modelId="{D42A87DD-376A-4187-8009-4612AC6C2F7A}" type="sibTrans" cxnId="{BAF070CF-E3A2-4872-ADFD-E36C51CDCAA3}">
      <dgm:prSet/>
      <dgm:spPr/>
      <dgm:t>
        <a:bodyPr/>
        <a:lstStyle/>
        <a:p>
          <a:endParaRPr lang="en-US"/>
        </a:p>
      </dgm:t>
    </dgm:pt>
    <dgm:pt modelId="{6C584E66-8DC1-4958-9F8D-C18A1C1C2D7E}" type="pres">
      <dgm:prSet presAssocID="{6696190E-3472-46E6-A9D0-48C2759B5AC7}" presName="root" presStyleCnt="0">
        <dgm:presLayoutVars>
          <dgm:dir/>
          <dgm:resizeHandles val="exact"/>
        </dgm:presLayoutVars>
      </dgm:prSet>
      <dgm:spPr/>
    </dgm:pt>
    <dgm:pt modelId="{DE91B682-B366-4ECB-AC0D-7E16262C3B7F}" type="pres">
      <dgm:prSet presAssocID="{CFD41D40-3968-4A3C-AB07-DA3E53F51869}" presName="compNode" presStyleCnt="0"/>
      <dgm:spPr/>
    </dgm:pt>
    <dgm:pt modelId="{FCFBA542-6F4A-440D-835B-E9F199C427A3}" type="pres">
      <dgm:prSet presAssocID="{CFD41D40-3968-4A3C-AB07-DA3E53F51869}" presName="bgRect" presStyleLbl="bgShp" presStyleIdx="0" presStyleCnt="6"/>
      <dgm:spPr/>
    </dgm:pt>
    <dgm:pt modelId="{F9EE2D9D-46F1-4974-8C37-550E7368CE15}" type="pres">
      <dgm:prSet presAssocID="{CFD41D40-3968-4A3C-AB07-DA3E53F5186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0756A7D5-2581-441D-9F02-97A8A5C6D20D}" type="pres">
      <dgm:prSet presAssocID="{CFD41D40-3968-4A3C-AB07-DA3E53F51869}" presName="spaceRect" presStyleCnt="0"/>
      <dgm:spPr/>
    </dgm:pt>
    <dgm:pt modelId="{FFAAEDF1-D35A-4BFF-8923-9DEA28DECF8A}" type="pres">
      <dgm:prSet presAssocID="{CFD41D40-3968-4A3C-AB07-DA3E53F51869}" presName="parTx" presStyleLbl="revTx" presStyleIdx="0" presStyleCnt="6">
        <dgm:presLayoutVars>
          <dgm:chMax val="0"/>
          <dgm:chPref val="0"/>
        </dgm:presLayoutVars>
      </dgm:prSet>
      <dgm:spPr/>
    </dgm:pt>
    <dgm:pt modelId="{617E38B1-1C98-4AC6-9CAB-5AAEB2A2A5B2}" type="pres">
      <dgm:prSet presAssocID="{F2CFA5D7-C632-439C-A592-E966388378C2}" presName="sibTrans" presStyleCnt="0"/>
      <dgm:spPr/>
    </dgm:pt>
    <dgm:pt modelId="{453A2F8F-7B12-4FFF-B991-000B077E1D6A}" type="pres">
      <dgm:prSet presAssocID="{52683344-5F02-442A-A48F-47C2FA607AF3}" presName="compNode" presStyleCnt="0"/>
      <dgm:spPr/>
    </dgm:pt>
    <dgm:pt modelId="{48E1C17A-7B32-421E-B470-7FBF4A96F8DD}" type="pres">
      <dgm:prSet presAssocID="{52683344-5F02-442A-A48F-47C2FA607AF3}" presName="bgRect" presStyleLbl="bgShp" presStyleIdx="1" presStyleCnt="6"/>
      <dgm:spPr/>
    </dgm:pt>
    <dgm:pt modelId="{673F50B4-84D2-4A5F-9EDB-7E200D7CAF15}" type="pres">
      <dgm:prSet presAssocID="{52683344-5F02-442A-A48F-47C2FA607AF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671257FA-E21E-4249-BC21-E103CE9B9427}" type="pres">
      <dgm:prSet presAssocID="{52683344-5F02-442A-A48F-47C2FA607AF3}" presName="spaceRect" presStyleCnt="0"/>
      <dgm:spPr/>
    </dgm:pt>
    <dgm:pt modelId="{FE2A277C-85E6-409A-A40B-925572C5128B}" type="pres">
      <dgm:prSet presAssocID="{52683344-5F02-442A-A48F-47C2FA607AF3}" presName="parTx" presStyleLbl="revTx" presStyleIdx="1" presStyleCnt="6">
        <dgm:presLayoutVars>
          <dgm:chMax val="0"/>
          <dgm:chPref val="0"/>
        </dgm:presLayoutVars>
      </dgm:prSet>
      <dgm:spPr/>
    </dgm:pt>
    <dgm:pt modelId="{EA04A517-4275-4846-A430-3E2593F3F164}" type="pres">
      <dgm:prSet presAssocID="{FCAE9742-E6C2-43DB-98DA-83E2D1646F81}" presName="sibTrans" presStyleCnt="0"/>
      <dgm:spPr/>
    </dgm:pt>
    <dgm:pt modelId="{785ACD29-C83D-435E-8C39-A3DEFDC6DF87}" type="pres">
      <dgm:prSet presAssocID="{1CCB8AA2-6B03-4710-B2D8-076C169C74CA}" presName="compNode" presStyleCnt="0"/>
      <dgm:spPr/>
    </dgm:pt>
    <dgm:pt modelId="{0544D2FF-3AE3-4FD5-B2E7-20C8961E8BAA}" type="pres">
      <dgm:prSet presAssocID="{1CCB8AA2-6B03-4710-B2D8-076C169C74CA}" presName="bgRect" presStyleLbl="bgShp" presStyleIdx="2" presStyleCnt="6"/>
      <dgm:spPr/>
    </dgm:pt>
    <dgm:pt modelId="{B4019C86-F311-4BB4-A8E8-BB55773F93EC}" type="pres">
      <dgm:prSet presAssocID="{1CCB8AA2-6B03-4710-B2D8-076C169C74C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78CB6F82-70C4-40EB-A540-E124C299EA8B}" type="pres">
      <dgm:prSet presAssocID="{1CCB8AA2-6B03-4710-B2D8-076C169C74CA}" presName="spaceRect" presStyleCnt="0"/>
      <dgm:spPr/>
    </dgm:pt>
    <dgm:pt modelId="{6763E76A-02B0-42A2-BBAC-2AEF4DD18192}" type="pres">
      <dgm:prSet presAssocID="{1CCB8AA2-6B03-4710-B2D8-076C169C74CA}" presName="parTx" presStyleLbl="revTx" presStyleIdx="2" presStyleCnt="6">
        <dgm:presLayoutVars>
          <dgm:chMax val="0"/>
          <dgm:chPref val="0"/>
        </dgm:presLayoutVars>
      </dgm:prSet>
      <dgm:spPr/>
    </dgm:pt>
    <dgm:pt modelId="{CE0D131C-1B5B-4B43-ACE7-684F05CDC826}" type="pres">
      <dgm:prSet presAssocID="{104FEC1F-AD66-4252-8EF5-F6BE8AA12F30}" presName="sibTrans" presStyleCnt="0"/>
      <dgm:spPr/>
    </dgm:pt>
    <dgm:pt modelId="{FBED066C-DBD4-469C-9466-567848971852}" type="pres">
      <dgm:prSet presAssocID="{9A0FCFC9-2345-4352-8C91-F080981DFE24}" presName="compNode" presStyleCnt="0"/>
      <dgm:spPr/>
    </dgm:pt>
    <dgm:pt modelId="{5B57E662-9DB9-4776-BFAA-D4B380E037F5}" type="pres">
      <dgm:prSet presAssocID="{9A0FCFC9-2345-4352-8C91-F080981DFE24}" presName="bgRect" presStyleLbl="bgShp" presStyleIdx="3" presStyleCnt="6"/>
      <dgm:spPr/>
    </dgm:pt>
    <dgm:pt modelId="{59CCA54E-4120-4855-A9B0-1265904EE4BA}" type="pres">
      <dgm:prSet presAssocID="{9A0FCFC9-2345-4352-8C91-F080981DFE2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78ADE0FC-F455-42CA-AAD4-1EBAFD9F673F}" type="pres">
      <dgm:prSet presAssocID="{9A0FCFC9-2345-4352-8C91-F080981DFE24}" presName="spaceRect" presStyleCnt="0"/>
      <dgm:spPr/>
    </dgm:pt>
    <dgm:pt modelId="{60E86F88-C58D-4936-B3D9-9D3A4F97AC46}" type="pres">
      <dgm:prSet presAssocID="{9A0FCFC9-2345-4352-8C91-F080981DFE24}" presName="parTx" presStyleLbl="revTx" presStyleIdx="3" presStyleCnt="6">
        <dgm:presLayoutVars>
          <dgm:chMax val="0"/>
          <dgm:chPref val="0"/>
        </dgm:presLayoutVars>
      </dgm:prSet>
      <dgm:spPr/>
    </dgm:pt>
    <dgm:pt modelId="{34827480-325D-424D-B862-1B168750DFC9}" type="pres">
      <dgm:prSet presAssocID="{EF84B8BE-ACDE-4BC1-B82A-BD52D42D37AD}" presName="sibTrans" presStyleCnt="0"/>
      <dgm:spPr/>
    </dgm:pt>
    <dgm:pt modelId="{C3F5A97E-4CC3-4A93-969C-3EB50E33C1F7}" type="pres">
      <dgm:prSet presAssocID="{4EFA0EF4-A003-4A15-94DB-389078F61153}" presName="compNode" presStyleCnt="0"/>
      <dgm:spPr/>
    </dgm:pt>
    <dgm:pt modelId="{C0DC009D-05B8-442B-B98B-2985563A7B79}" type="pres">
      <dgm:prSet presAssocID="{4EFA0EF4-A003-4A15-94DB-389078F61153}" presName="bgRect" presStyleLbl="bgShp" presStyleIdx="4" presStyleCnt="6"/>
      <dgm:spPr/>
    </dgm:pt>
    <dgm:pt modelId="{CC70D8D3-AAB7-4334-9311-9699ADB519A6}" type="pres">
      <dgm:prSet presAssocID="{4EFA0EF4-A003-4A15-94DB-389078F611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lay"/>
        </a:ext>
      </dgm:extLst>
    </dgm:pt>
    <dgm:pt modelId="{9146E1C3-03A5-4FF7-98D6-2A35405988AB}" type="pres">
      <dgm:prSet presAssocID="{4EFA0EF4-A003-4A15-94DB-389078F61153}" presName="spaceRect" presStyleCnt="0"/>
      <dgm:spPr/>
    </dgm:pt>
    <dgm:pt modelId="{3C761B4A-4C99-43AB-83AF-257273757608}" type="pres">
      <dgm:prSet presAssocID="{4EFA0EF4-A003-4A15-94DB-389078F61153}" presName="parTx" presStyleLbl="revTx" presStyleIdx="4" presStyleCnt="6">
        <dgm:presLayoutVars>
          <dgm:chMax val="0"/>
          <dgm:chPref val="0"/>
        </dgm:presLayoutVars>
      </dgm:prSet>
      <dgm:spPr/>
    </dgm:pt>
    <dgm:pt modelId="{431CD520-94EC-4431-A665-DB8355FFC1D8}" type="pres">
      <dgm:prSet presAssocID="{1B70870C-6AE1-42E1-904A-CB39137D4771}" presName="sibTrans" presStyleCnt="0"/>
      <dgm:spPr/>
    </dgm:pt>
    <dgm:pt modelId="{A7001AFF-A59D-4B01-B955-630941308A8A}" type="pres">
      <dgm:prSet presAssocID="{2100935C-A0E6-4AA5-B5E0-1C806935CD3E}" presName="compNode" presStyleCnt="0"/>
      <dgm:spPr/>
    </dgm:pt>
    <dgm:pt modelId="{81660435-98A2-432A-B7CD-9F7365BF160F}" type="pres">
      <dgm:prSet presAssocID="{2100935C-A0E6-4AA5-B5E0-1C806935CD3E}" presName="bgRect" presStyleLbl="bgShp" presStyleIdx="5" presStyleCnt="6"/>
      <dgm:spPr/>
    </dgm:pt>
    <dgm:pt modelId="{C8B349CE-2F3F-42BB-82AE-FB5FC2F7DA23}" type="pres">
      <dgm:prSet presAssocID="{2100935C-A0E6-4AA5-B5E0-1C806935CD3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s"/>
        </a:ext>
      </dgm:extLst>
    </dgm:pt>
    <dgm:pt modelId="{2FF52277-A9D6-47E6-A375-D786F492C33B}" type="pres">
      <dgm:prSet presAssocID="{2100935C-A0E6-4AA5-B5E0-1C806935CD3E}" presName="spaceRect" presStyleCnt="0"/>
      <dgm:spPr/>
    </dgm:pt>
    <dgm:pt modelId="{66273606-580F-4427-B05A-B46478D4EA93}" type="pres">
      <dgm:prSet presAssocID="{2100935C-A0E6-4AA5-B5E0-1C806935CD3E}" presName="parTx" presStyleLbl="revTx" presStyleIdx="5" presStyleCnt="6">
        <dgm:presLayoutVars>
          <dgm:chMax val="0"/>
          <dgm:chPref val="0"/>
        </dgm:presLayoutVars>
      </dgm:prSet>
      <dgm:spPr/>
    </dgm:pt>
  </dgm:ptLst>
  <dgm:cxnLst>
    <dgm:cxn modelId="{8FD7CF0E-B6B2-4FE8-B6B6-E6CDD527AC0D}" srcId="{6696190E-3472-46E6-A9D0-48C2759B5AC7}" destId="{4EFA0EF4-A003-4A15-94DB-389078F61153}" srcOrd="4" destOrd="0" parTransId="{7B82E6AA-8A8F-427E-89D1-C9A46B20C64E}" sibTransId="{1B70870C-6AE1-42E1-904A-CB39137D4771}"/>
    <dgm:cxn modelId="{20A7D423-706F-4E32-B7D0-DBEECF69FEE3}" srcId="{6696190E-3472-46E6-A9D0-48C2759B5AC7}" destId="{52683344-5F02-442A-A48F-47C2FA607AF3}" srcOrd="1" destOrd="0" parTransId="{8BC68BF7-CEAF-4632-8482-6772C24BE61B}" sibTransId="{FCAE9742-E6C2-43DB-98DA-83E2D1646F81}"/>
    <dgm:cxn modelId="{5511783E-0186-4790-AB05-283AEBB0FF91}" srcId="{6696190E-3472-46E6-A9D0-48C2759B5AC7}" destId="{9A0FCFC9-2345-4352-8C91-F080981DFE24}" srcOrd="3" destOrd="0" parTransId="{FFC721F0-E9C3-4D11-895B-EBAA033F18D4}" sibTransId="{EF84B8BE-ACDE-4BC1-B82A-BD52D42D37AD}"/>
    <dgm:cxn modelId="{AC9BDF64-8C11-4DDD-A532-3478878B7623}" type="presOf" srcId="{9A0FCFC9-2345-4352-8C91-F080981DFE24}" destId="{60E86F88-C58D-4936-B3D9-9D3A4F97AC46}" srcOrd="0" destOrd="0" presId="urn:microsoft.com/office/officeart/2018/2/layout/IconVerticalSolidList"/>
    <dgm:cxn modelId="{95B9246C-9BC9-4D3A-A1FE-189EF14E68E7}" type="presOf" srcId="{1CCB8AA2-6B03-4710-B2D8-076C169C74CA}" destId="{6763E76A-02B0-42A2-BBAC-2AEF4DD18192}" srcOrd="0" destOrd="0" presId="urn:microsoft.com/office/officeart/2018/2/layout/IconVerticalSolidList"/>
    <dgm:cxn modelId="{46B48170-575E-4101-B366-045F06F04070}" type="presOf" srcId="{4EFA0EF4-A003-4A15-94DB-389078F61153}" destId="{3C761B4A-4C99-43AB-83AF-257273757608}" srcOrd="0" destOrd="0" presId="urn:microsoft.com/office/officeart/2018/2/layout/IconVerticalSolidList"/>
    <dgm:cxn modelId="{460C4BA6-716C-4E9E-8394-1F89ECBAA66F}" type="presOf" srcId="{52683344-5F02-442A-A48F-47C2FA607AF3}" destId="{FE2A277C-85E6-409A-A40B-925572C5128B}" srcOrd="0" destOrd="0" presId="urn:microsoft.com/office/officeart/2018/2/layout/IconVerticalSolidList"/>
    <dgm:cxn modelId="{664342AC-45FB-4D4D-9034-5768A4B48FC7}" type="presOf" srcId="{2100935C-A0E6-4AA5-B5E0-1C806935CD3E}" destId="{66273606-580F-4427-B05A-B46478D4EA93}" srcOrd="0" destOrd="0" presId="urn:microsoft.com/office/officeart/2018/2/layout/IconVerticalSolidList"/>
    <dgm:cxn modelId="{BAF070CF-E3A2-4872-ADFD-E36C51CDCAA3}" srcId="{6696190E-3472-46E6-A9D0-48C2759B5AC7}" destId="{2100935C-A0E6-4AA5-B5E0-1C806935CD3E}" srcOrd="5" destOrd="0" parTransId="{FC556AC8-7DBE-402D-9A9B-E96F2717D689}" sibTransId="{D42A87DD-376A-4187-8009-4612AC6C2F7A}"/>
    <dgm:cxn modelId="{53668CD6-4AF2-4DCC-85DB-BB409A9C1A1F}" srcId="{6696190E-3472-46E6-A9D0-48C2759B5AC7}" destId="{CFD41D40-3968-4A3C-AB07-DA3E53F51869}" srcOrd="0" destOrd="0" parTransId="{B11866C6-A812-47B8-A1C1-58AF8D6A2025}" sibTransId="{F2CFA5D7-C632-439C-A592-E966388378C2}"/>
    <dgm:cxn modelId="{95612ADC-D9BB-4C91-9217-862C2DFE5E4A}" srcId="{6696190E-3472-46E6-A9D0-48C2759B5AC7}" destId="{1CCB8AA2-6B03-4710-B2D8-076C169C74CA}" srcOrd="2" destOrd="0" parTransId="{8EE622B1-E86D-4C7F-A84E-3CBF03AF3DC3}" sibTransId="{104FEC1F-AD66-4252-8EF5-F6BE8AA12F30}"/>
    <dgm:cxn modelId="{0C7AACE1-9E1B-4765-9D34-AD2F6C64FF06}" type="presOf" srcId="{CFD41D40-3968-4A3C-AB07-DA3E53F51869}" destId="{FFAAEDF1-D35A-4BFF-8923-9DEA28DECF8A}" srcOrd="0" destOrd="0" presId="urn:microsoft.com/office/officeart/2018/2/layout/IconVerticalSolidList"/>
    <dgm:cxn modelId="{27D1FCFD-A1E8-4F6D-BECF-AFB4189D6171}" type="presOf" srcId="{6696190E-3472-46E6-A9D0-48C2759B5AC7}" destId="{6C584E66-8DC1-4958-9F8D-C18A1C1C2D7E}" srcOrd="0" destOrd="0" presId="urn:microsoft.com/office/officeart/2018/2/layout/IconVerticalSolidList"/>
    <dgm:cxn modelId="{C74B004F-81FC-42F2-BDB4-04B3937C14A1}" type="presParOf" srcId="{6C584E66-8DC1-4958-9F8D-C18A1C1C2D7E}" destId="{DE91B682-B366-4ECB-AC0D-7E16262C3B7F}" srcOrd="0" destOrd="0" presId="urn:microsoft.com/office/officeart/2018/2/layout/IconVerticalSolidList"/>
    <dgm:cxn modelId="{1306CBC8-340D-4373-88B5-97DAC6251B2E}" type="presParOf" srcId="{DE91B682-B366-4ECB-AC0D-7E16262C3B7F}" destId="{FCFBA542-6F4A-440D-835B-E9F199C427A3}" srcOrd="0" destOrd="0" presId="urn:microsoft.com/office/officeart/2018/2/layout/IconVerticalSolidList"/>
    <dgm:cxn modelId="{C8B86F63-7B9B-49AA-9948-A6FD3E7E4A57}" type="presParOf" srcId="{DE91B682-B366-4ECB-AC0D-7E16262C3B7F}" destId="{F9EE2D9D-46F1-4974-8C37-550E7368CE15}" srcOrd="1" destOrd="0" presId="urn:microsoft.com/office/officeart/2018/2/layout/IconVerticalSolidList"/>
    <dgm:cxn modelId="{0B1675B2-0DF9-4323-A45F-6E0022445AF5}" type="presParOf" srcId="{DE91B682-B366-4ECB-AC0D-7E16262C3B7F}" destId="{0756A7D5-2581-441D-9F02-97A8A5C6D20D}" srcOrd="2" destOrd="0" presId="urn:microsoft.com/office/officeart/2018/2/layout/IconVerticalSolidList"/>
    <dgm:cxn modelId="{98C2EEA7-081A-427F-9087-1C673D7A275C}" type="presParOf" srcId="{DE91B682-B366-4ECB-AC0D-7E16262C3B7F}" destId="{FFAAEDF1-D35A-4BFF-8923-9DEA28DECF8A}" srcOrd="3" destOrd="0" presId="urn:microsoft.com/office/officeart/2018/2/layout/IconVerticalSolidList"/>
    <dgm:cxn modelId="{D4CBEC44-96B8-419A-A15C-6E8D3E4A9E3F}" type="presParOf" srcId="{6C584E66-8DC1-4958-9F8D-C18A1C1C2D7E}" destId="{617E38B1-1C98-4AC6-9CAB-5AAEB2A2A5B2}" srcOrd="1" destOrd="0" presId="urn:microsoft.com/office/officeart/2018/2/layout/IconVerticalSolidList"/>
    <dgm:cxn modelId="{B0C4969B-F27A-49BB-818A-F40296CE18E4}" type="presParOf" srcId="{6C584E66-8DC1-4958-9F8D-C18A1C1C2D7E}" destId="{453A2F8F-7B12-4FFF-B991-000B077E1D6A}" srcOrd="2" destOrd="0" presId="urn:microsoft.com/office/officeart/2018/2/layout/IconVerticalSolidList"/>
    <dgm:cxn modelId="{4A7E0DCA-CA44-46FC-8F59-E5E1A80DC26D}" type="presParOf" srcId="{453A2F8F-7B12-4FFF-B991-000B077E1D6A}" destId="{48E1C17A-7B32-421E-B470-7FBF4A96F8DD}" srcOrd="0" destOrd="0" presId="urn:microsoft.com/office/officeart/2018/2/layout/IconVerticalSolidList"/>
    <dgm:cxn modelId="{F1A380F8-4AF3-44AD-B913-B0D72F4AD39F}" type="presParOf" srcId="{453A2F8F-7B12-4FFF-B991-000B077E1D6A}" destId="{673F50B4-84D2-4A5F-9EDB-7E200D7CAF15}" srcOrd="1" destOrd="0" presId="urn:microsoft.com/office/officeart/2018/2/layout/IconVerticalSolidList"/>
    <dgm:cxn modelId="{EF0BE65A-BF2E-4877-828B-A1A49D70145E}" type="presParOf" srcId="{453A2F8F-7B12-4FFF-B991-000B077E1D6A}" destId="{671257FA-E21E-4249-BC21-E103CE9B9427}" srcOrd="2" destOrd="0" presId="urn:microsoft.com/office/officeart/2018/2/layout/IconVerticalSolidList"/>
    <dgm:cxn modelId="{44A2A90F-B78F-4A5A-B8FD-6C82C619D07A}" type="presParOf" srcId="{453A2F8F-7B12-4FFF-B991-000B077E1D6A}" destId="{FE2A277C-85E6-409A-A40B-925572C5128B}" srcOrd="3" destOrd="0" presId="urn:microsoft.com/office/officeart/2018/2/layout/IconVerticalSolidList"/>
    <dgm:cxn modelId="{3DE05745-24DE-425E-A97D-43D8BBD75E11}" type="presParOf" srcId="{6C584E66-8DC1-4958-9F8D-C18A1C1C2D7E}" destId="{EA04A517-4275-4846-A430-3E2593F3F164}" srcOrd="3" destOrd="0" presId="urn:microsoft.com/office/officeart/2018/2/layout/IconVerticalSolidList"/>
    <dgm:cxn modelId="{5926F60A-4048-4980-8BF2-8A89FF3101AA}" type="presParOf" srcId="{6C584E66-8DC1-4958-9F8D-C18A1C1C2D7E}" destId="{785ACD29-C83D-435E-8C39-A3DEFDC6DF87}" srcOrd="4" destOrd="0" presId="urn:microsoft.com/office/officeart/2018/2/layout/IconVerticalSolidList"/>
    <dgm:cxn modelId="{95090894-C281-464B-AFDB-8E2EB872C7F0}" type="presParOf" srcId="{785ACD29-C83D-435E-8C39-A3DEFDC6DF87}" destId="{0544D2FF-3AE3-4FD5-B2E7-20C8961E8BAA}" srcOrd="0" destOrd="0" presId="urn:microsoft.com/office/officeart/2018/2/layout/IconVerticalSolidList"/>
    <dgm:cxn modelId="{0A66B89E-1EB5-4560-A62A-9BB00E84F940}" type="presParOf" srcId="{785ACD29-C83D-435E-8C39-A3DEFDC6DF87}" destId="{B4019C86-F311-4BB4-A8E8-BB55773F93EC}" srcOrd="1" destOrd="0" presId="urn:microsoft.com/office/officeart/2018/2/layout/IconVerticalSolidList"/>
    <dgm:cxn modelId="{EEC2907A-C1A9-411A-98F0-2BB292E73765}" type="presParOf" srcId="{785ACD29-C83D-435E-8C39-A3DEFDC6DF87}" destId="{78CB6F82-70C4-40EB-A540-E124C299EA8B}" srcOrd="2" destOrd="0" presId="urn:microsoft.com/office/officeart/2018/2/layout/IconVerticalSolidList"/>
    <dgm:cxn modelId="{E796D19D-FEF8-4285-AE92-FBF800BEE4E0}" type="presParOf" srcId="{785ACD29-C83D-435E-8C39-A3DEFDC6DF87}" destId="{6763E76A-02B0-42A2-BBAC-2AEF4DD18192}" srcOrd="3" destOrd="0" presId="urn:microsoft.com/office/officeart/2018/2/layout/IconVerticalSolidList"/>
    <dgm:cxn modelId="{E037CDC9-6FA0-426B-8C84-F76965FB0F36}" type="presParOf" srcId="{6C584E66-8DC1-4958-9F8D-C18A1C1C2D7E}" destId="{CE0D131C-1B5B-4B43-ACE7-684F05CDC826}" srcOrd="5" destOrd="0" presId="urn:microsoft.com/office/officeart/2018/2/layout/IconVerticalSolidList"/>
    <dgm:cxn modelId="{D88DB236-8E4B-48F0-8F7D-EDC245684F9F}" type="presParOf" srcId="{6C584E66-8DC1-4958-9F8D-C18A1C1C2D7E}" destId="{FBED066C-DBD4-469C-9466-567848971852}" srcOrd="6" destOrd="0" presId="urn:microsoft.com/office/officeart/2018/2/layout/IconVerticalSolidList"/>
    <dgm:cxn modelId="{A6138FC2-9C9F-4B6C-A307-ECF62DD7BFE7}" type="presParOf" srcId="{FBED066C-DBD4-469C-9466-567848971852}" destId="{5B57E662-9DB9-4776-BFAA-D4B380E037F5}" srcOrd="0" destOrd="0" presId="urn:microsoft.com/office/officeart/2018/2/layout/IconVerticalSolidList"/>
    <dgm:cxn modelId="{6CB38D5A-7827-4123-8663-1249453BB3E9}" type="presParOf" srcId="{FBED066C-DBD4-469C-9466-567848971852}" destId="{59CCA54E-4120-4855-A9B0-1265904EE4BA}" srcOrd="1" destOrd="0" presId="urn:microsoft.com/office/officeart/2018/2/layout/IconVerticalSolidList"/>
    <dgm:cxn modelId="{EC93D497-499C-4D8A-A0D0-4D6BD21244B0}" type="presParOf" srcId="{FBED066C-DBD4-469C-9466-567848971852}" destId="{78ADE0FC-F455-42CA-AAD4-1EBAFD9F673F}" srcOrd="2" destOrd="0" presId="urn:microsoft.com/office/officeart/2018/2/layout/IconVerticalSolidList"/>
    <dgm:cxn modelId="{02C43A0D-F039-45CE-A749-1EE2416B4BAA}" type="presParOf" srcId="{FBED066C-DBD4-469C-9466-567848971852}" destId="{60E86F88-C58D-4936-B3D9-9D3A4F97AC46}" srcOrd="3" destOrd="0" presId="urn:microsoft.com/office/officeart/2018/2/layout/IconVerticalSolidList"/>
    <dgm:cxn modelId="{7A4F9221-54F2-4086-9DD3-8F1D04BC59F5}" type="presParOf" srcId="{6C584E66-8DC1-4958-9F8D-C18A1C1C2D7E}" destId="{34827480-325D-424D-B862-1B168750DFC9}" srcOrd="7" destOrd="0" presId="urn:microsoft.com/office/officeart/2018/2/layout/IconVerticalSolidList"/>
    <dgm:cxn modelId="{3631A961-14A7-4A7E-A413-D79947007711}" type="presParOf" srcId="{6C584E66-8DC1-4958-9F8D-C18A1C1C2D7E}" destId="{C3F5A97E-4CC3-4A93-969C-3EB50E33C1F7}" srcOrd="8" destOrd="0" presId="urn:microsoft.com/office/officeart/2018/2/layout/IconVerticalSolidList"/>
    <dgm:cxn modelId="{949484FC-3477-42AD-AD05-9E4D69B7501A}" type="presParOf" srcId="{C3F5A97E-4CC3-4A93-969C-3EB50E33C1F7}" destId="{C0DC009D-05B8-442B-B98B-2985563A7B79}" srcOrd="0" destOrd="0" presId="urn:microsoft.com/office/officeart/2018/2/layout/IconVerticalSolidList"/>
    <dgm:cxn modelId="{82667E3B-6C1B-4990-A3FD-B9071A65BB7D}" type="presParOf" srcId="{C3F5A97E-4CC3-4A93-969C-3EB50E33C1F7}" destId="{CC70D8D3-AAB7-4334-9311-9699ADB519A6}" srcOrd="1" destOrd="0" presId="urn:microsoft.com/office/officeart/2018/2/layout/IconVerticalSolidList"/>
    <dgm:cxn modelId="{D4153FB4-EEBB-4527-8132-C1FC67660E56}" type="presParOf" srcId="{C3F5A97E-4CC3-4A93-969C-3EB50E33C1F7}" destId="{9146E1C3-03A5-4FF7-98D6-2A35405988AB}" srcOrd="2" destOrd="0" presId="urn:microsoft.com/office/officeart/2018/2/layout/IconVerticalSolidList"/>
    <dgm:cxn modelId="{94DCDF30-BDB5-4B53-A8E0-557F930A47CD}" type="presParOf" srcId="{C3F5A97E-4CC3-4A93-969C-3EB50E33C1F7}" destId="{3C761B4A-4C99-43AB-83AF-257273757608}" srcOrd="3" destOrd="0" presId="urn:microsoft.com/office/officeart/2018/2/layout/IconVerticalSolidList"/>
    <dgm:cxn modelId="{A46BDEB5-1FE9-472B-9587-2C13FF7CCDA3}" type="presParOf" srcId="{6C584E66-8DC1-4958-9F8D-C18A1C1C2D7E}" destId="{431CD520-94EC-4431-A665-DB8355FFC1D8}" srcOrd="9" destOrd="0" presId="urn:microsoft.com/office/officeart/2018/2/layout/IconVerticalSolidList"/>
    <dgm:cxn modelId="{17961952-D705-49CE-9D18-9802E3AB2221}" type="presParOf" srcId="{6C584E66-8DC1-4958-9F8D-C18A1C1C2D7E}" destId="{A7001AFF-A59D-4B01-B955-630941308A8A}" srcOrd="10" destOrd="0" presId="urn:microsoft.com/office/officeart/2018/2/layout/IconVerticalSolidList"/>
    <dgm:cxn modelId="{0BF1FD3B-8121-404D-B50C-C920158130A0}" type="presParOf" srcId="{A7001AFF-A59D-4B01-B955-630941308A8A}" destId="{81660435-98A2-432A-B7CD-9F7365BF160F}" srcOrd="0" destOrd="0" presId="urn:microsoft.com/office/officeart/2018/2/layout/IconVerticalSolidList"/>
    <dgm:cxn modelId="{A0CC1665-0E63-43FB-8DB4-EF5769CD9ADA}" type="presParOf" srcId="{A7001AFF-A59D-4B01-B955-630941308A8A}" destId="{C8B349CE-2F3F-42BB-82AE-FB5FC2F7DA23}" srcOrd="1" destOrd="0" presId="urn:microsoft.com/office/officeart/2018/2/layout/IconVerticalSolidList"/>
    <dgm:cxn modelId="{8F78C361-C872-4E7F-A644-04D8F5CE94CF}" type="presParOf" srcId="{A7001AFF-A59D-4B01-B955-630941308A8A}" destId="{2FF52277-A9D6-47E6-A375-D786F492C33B}" srcOrd="2" destOrd="0" presId="urn:microsoft.com/office/officeart/2018/2/layout/IconVerticalSolidList"/>
    <dgm:cxn modelId="{C662D631-4A26-447E-B5B7-FA22F494849D}" type="presParOf" srcId="{A7001AFF-A59D-4B01-B955-630941308A8A}" destId="{66273606-580F-4427-B05A-B46478D4EA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AC99FA-1E63-4A3D-B52E-9594C5B8E50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024D20B-0464-46B9-B8A9-732A8B163C38}">
      <dgm:prSet/>
      <dgm:spPr/>
      <dgm:t>
        <a:bodyPr/>
        <a:lstStyle/>
        <a:p>
          <a:r>
            <a:rPr lang="en-US"/>
            <a:t>Handlebars is a simple templating language.</a:t>
          </a:r>
        </a:p>
      </dgm:t>
    </dgm:pt>
    <dgm:pt modelId="{6A7216ED-7224-470B-9EB9-46ECB93991D0}" type="parTrans" cxnId="{9854483B-9D02-4A3B-983A-6BEEBDDD0E9E}">
      <dgm:prSet/>
      <dgm:spPr/>
      <dgm:t>
        <a:bodyPr/>
        <a:lstStyle/>
        <a:p>
          <a:endParaRPr lang="en-US"/>
        </a:p>
      </dgm:t>
    </dgm:pt>
    <dgm:pt modelId="{F4102961-2F01-42D3-B497-BA72A2125807}" type="sibTrans" cxnId="{9854483B-9D02-4A3B-983A-6BEEBDDD0E9E}">
      <dgm:prSet/>
      <dgm:spPr/>
      <dgm:t>
        <a:bodyPr/>
        <a:lstStyle/>
        <a:p>
          <a:endParaRPr lang="en-US"/>
        </a:p>
      </dgm:t>
    </dgm:pt>
    <dgm:pt modelId="{5602DDFB-66FC-4BA5-B01D-639B617B6886}">
      <dgm:prSet/>
      <dgm:spPr/>
      <dgm:t>
        <a:bodyPr/>
        <a:lstStyle/>
        <a:p>
          <a:r>
            <a:rPr lang="en-US" b="0" i="0"/>
            <a:t>It uses a template and an input object to generate HTML or other text formats. Handlebars templates look like regular text with embedded Handlebars expressions.</a:t>
          </a:r>
          <a:endParaRPr lang="en-US"/>
        </a:p>
      </dgm:t>
    </dgm:pt>
    <dgm:pt modelId="{3B24F5BF-88C0-4B6B-AE83-69E746E1FF66}" type="parTrans" cxnId="{D71F8787-6D0C-4BD6-B100-8927AD33EDF7}">
      <dgm:prSet/>
      <dgm:spPr/>
      <dgm:t>
        <a:bodyPr/>
        <a:lstStyle/>
        <a:p>
          <a:endParaRPr lang="en-US"/>
        </a:p>
      </dgm:t>
    </dgm:pt>
    <dgm:pt modelId="{97547B7C-3463-483C-9777-C7565CDA3A43}" type="sibTrans" cxnId="{D71F8787-6D0C-4BD6-B100-8927AD33EDF7}">
      <dgm:prSet/>
      <dgm:spPr/>
      <dgm:t>
        <a:bodyPr/>
        <a:lstStyle/>
        <a:p>
          <a:endParaRPr lang="en-US"/>
        </a:p>
      </dgm:t>
    </dgm:pt>
    <dgm:pt modelId="{EA74EE33-E653-47AA-8CAB-41BF6E7D1745}" type="pres">
      <dgm:prSet presAssocID="{3EAC99FA-1E63-4A3D-B52E-9594C5B8E50D}" presName="linear" presStyleCnt="0">
        <dgm:presLayoutVars>
          <dgm:animLvl val="lvl"/>
          <dgm:resizeHandles val="exact"/>
        </dgm:presLayoutVars>
      </dgm:prSet>
      <dgm:spPr/>
    </dgm:pt>
    <dgm:pt modelId="{8DD75592-CE93-48E3-8592-98F123487CB8}" type="pres">
      <dgm:prSet presAssocID="{E024D20B-0464-46B9-B8A9-732A8B163C38}" presName="parentText" presStyleLbl="node1" presStyleIdx="0" presStyleCnt="2">
        <dgm:presLayoutVars>
          <dgm:chMax val="0"/>
          <dgm:bulletEnabled val="1"/>
        </dgm:presLayoutVars>
      </dgm:prSet>
      <dgm:spPr/>
    </dgm:pt>
    <dgm:pt modelId="{DE9D97C2-1FBC-4B6A-9308-00CA64BEBC9E}" type="pres">
      <dgm:prSet presAssocID="{F4102961-2F01-42D3-B497-BA72A2125807}" presName="spacer" presStyleCnt="0"/>
      <dgm:spPr/>
    </dgm:pt>
    <dgm:pt modelId="{CFD7F51E-EA5B-4AB1-B4CD-C6F87C5BF621}" type="pres">
      <dgm:prSet presAssocID="{5602DDFB-66FC-4BA5-B01D-639B617B6886}" presName="parentText" presStyleLbl="node1" presStyleIdx="1" presStyleCnt="2">
        <dgm:presLayoutVars>
          <dgm:chMax val="0"/>
          <dgm:bulletEnabled val="1"/>
        </dgm:presLayoutVars>
      </dgm:prSet>
      <dgm:spPr/>
    </dgm:pt>
  </dgm:ptLst>
  <dgm:cxnLst>
    <dgm:cxn modelId="{46DD6C31-48E7-4722-BFEE-5E0265872011}" type="presOf" srcId="{3EAC99FA-1E63-4A3D-B52E-9594C5B8E50D}" destId="{EA74EE33-E653-47AA-8CAB-41BF6E7D1745}" srcOrd="0" destOrd="0" presId="urn:microsoft.com/office/officeart/2005/8/layout/vList2"/>
    <dgm:cxn modelId="{6A947238-7296-4182-8A07-E278BBC1D7C7}" type="presOf" srcId="{E024D20B-0464-46B9-B8A9-732A8B163C38}" destId="{8DD75592-CE93-48E3-8592-98F123487CB8}" srcOrd="0" destOrd="0" presId="urn:microsoft.com/office/officeart/2005/8/layout/vList2"/>
    <dgm:cxn modelId="{9854483B-9D02-4A3B-983A-6BEEBDDD0E9E}" srcId="{3EAC99FA-1E63-4A3D-B52E-9594C5B8E50D}" destId="{E024D20B-0464-46B9-B8A9-732A8B163C38}" srcOrd="0" destOrd="0" parTransId="{6A7216ED-7224-470B-9EB9-46ECB93991D0}" sibTransId="{F4102961-2F01-42D3-B497-BA72A2125807}"/>
    <dgm:cxn modelId="{D30EA568-F46F-4413-AC48-6C77BC0CCDD3}" type="presOf" srcId="{5602DDFB-66FC-4BA5-B01D-639B617B6886}" destId="{CFD7F51E-EA5B-4AB1-B4CD-C6F87C5BF621}" srcOrd="0" destOrd="0" presId="urn:microsoft.com/office/officeart/2005/8/layout/vList2"/>
    <dgm:cxn modelId="{D71F8787-6D0C-4BD6-B100-8927AD33EDF7}" srcId="{3EAC99FA-1E63-4A3D-B52E-9594C5B8E50D}" destId="{5602DDFB-66FC-4BA5-B01D-639B617B6886}" srcOrd="1" destOrd="0" parTransId="{3B24F5BF-88C0-4B6B-AE83-69E746E1FF66}" sibTransId="{97547B7C-3463-483C-9777-C7565CDA3A43}"/>
    <dgm:cxn modelId="{18D70314-57E2-4323-AF3C-FB710BCC80BC}" type="presParOf" srcId="{EA74EE33-E653-47AA-8CAB-41BF6E7D1745}" destId="{8DD75592-CE93-48E3-8592-98F123487CB8}" srcOrd="0" destOrd="0" presId="urn:microsoft.com/office/officeart/2005/8/layout/vList2"/>
    <dgm:cxn modelId="{F0E45290-4308-4D0E-A60F-EEA304E894B3}" type="presParOf" srcId="{EA74EE33-E653-47AA-8CAB-41BF6E7D1745}" destId="{DE9D97C2-1FBC-4B6A-9308-00CA64BEBC9E}" srcOrd="1" destOrd="0" presId="urn:microsoft.com/office/officeart/2005/8/layout/vList2"/>
    <dgm:cxn modelId="{C26BD588-5A80-4825-BFE1-293F4C5B3C7A}" type="presParOf" srcId="{EA74EE33-E653-47AA-8CAB-41BF6E7D1745}" destId="{CFD7F51E-EA5B-4AB1-B4CD-C6F87C5BF62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BA542-6F4A-440D-835B-E9F199C427A3}">
      <dsp:nvSpPr>
        <dsp:cNvPr id="0" name=""/>
        <dsp:cNvSpPr/>
      </dsp:nvSpPr>
      <dsp:spPr>
        <a:xfrm>
          <a:off x="0" y="1829"/>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E2D9D-46F1-4974-8C37-550E7368CE15}">
      <dsp:nvSpPr>
        <dsp:cNvPr id="0" name=""/>
        <dsp:cNvSpPr/>
      </dsp:nvSpPr>
      <dsp:spPr>
        <a:xfrm>
          <a:off x="235850" y="177255"/>
          <a:ext cx="428818" cy="428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AAEDF1-D35A-4BFF-8923-9DEA28DECF8A}">
      <dsp:nvSpPr>
        <dsp:cNvPr id="0" name=""/>
        <dsp:cNvSpPr/>
      </dsp:nvSpPr>
      <dsp:spPr>
        <a:xfrm>
          <a:off x="900518" y="1829"/>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dirty="0"/>
            <a:t>What is </a:t>
          </a:r>
          <a:r>
            <a:rPr lang="en-US" sz="1900" kern="1200" dirty="0" err="1"/>
            <a:t>HandelBarJS</a:t>
          </a:r>
          <a:r>
            <a:rPr lang="en-US" sz="1900" kern="1200" dirty="0"/>
            <a:t> and who uses it ?</a:t>
          </a:r>
        </a:p>
      </dsp:txBody>
      <dsp:txXfrm>
        <a:off x="900518" y="1829"/>
        <a:ext cx="5347881" cy="779669"/>
      </dsp:txXfrm>
    </dsp:sp>
    <dsp:sp modelId="{48E1C17A-7B32-421E-B470-7FBF4A96F8DD}">
      <dsp:nvSpPr>
        <dsp:cNvPr id="0" name=""/>
        <dsp:cNvSpPr/>
      </dsp:nvSpPr>
      <dsp:spPr>
        <a:xfrm>
          <a:off x="0" y="976416"/>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F50B4-84D2-4A5F-9EDB-7E200D7CAF15}">
      <dsp:nvSpPr>
        <dsp:cNvPr id="0" name=""/>
        <dsp:cNvSpPr/>
      </dsp:nvSpPr>
      <dsp:spPr>
        <a:xfrm>
          <a:off x="235850" y="1151842"/>
          <a:ext cx="428818" cy="428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2A277C-85E6-409A-A40B-925572C5128B}">
      <dsp:nvSpPr>
        <dsp:cNvPr id="0" name=""/>
        <dsp:cNvSpPr/>
      </dsp:nvSpPr>
      <dsp:spPr>
        <a:xfrm>
          <a:off x="900518" y="976416"/>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dirty="0"/>
            <a:t>Why </a:t>
          </a:r>
          <a:r>
            <a:rPr lang="en-US" sz="1900" kern="1200" dirty="0" err="1"/>
            <a:t>HandelBarjs</a:t>
          </a:r>
          <a:r>
            <a:rPr lang="en-US" sz="1900" kern="1200" dirty="0"/>
            <a:t> ?</a:t>
          </a:r>
        </a:p>
      </dsp:txBody>
      <dsp:txXfrm>
        <a:off x="900518" y="976416"/>
        <a:ext cx="5347881" cy="779669"/>
      </dsp:txXfrm>
    </dsp:sp>
    <dsp:sp modelId="{0544D2FF-3AE3-4FD5-B2E7-20C8961E8BAA}">
      <dsp:nvSpPr>
        <dsp:cNvPr id="0" name=""/>
        <dsp:cNvSpPr/>
      </dsp:nvSpPr>
      <dsp:spPr>
        <a:xfrm>
          <a:off x="0" y="1951003"/>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19C86-F311-4BB4-A8E8-BB55773F93EC}">
      <dsp:nvSpPr>
        <dsp:cNvPr id="0" name=""/>
        <dsp:cNvSpPr/>
      </dsp:nvSpPr>
      <dsp:spPr>
        <a:xfrm>
          <a:off x="235850" y="2126428"/>
          <a:ext cx="428818" cy="428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63E76A-02B0-42A2-BBAC-2AEF4DD18192}">
      <dsp:nvSpPr>
        <dsp:cNvPr id="0" name=""/>
        <dsp:cNvSpPr/>
      </dsp:nvSpPr>
      <dsp:spPr>
        <a:xfrm>
          <a:off x="900518" y="195100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Learning Basics </a:t>
          </a:r>
        </a:p>
      </dsp:txBody>
      <dsp:txXfrm>
        <a:off x="900518" y="1951003"/>
        <a:ext cx="5347881" cy="779669"/>
      </dsp:txXfrm>
    </dsp:sp>
    <dsp:sp modelId="{5B57E662-9DB9-4776-BFAA-D4B380E037F5}">
      <dsp:nvSpPr>
        <dsp:cNvPr id="0" name=""/>
        <dsp:cNvSpPr/>
      </dsp:nvSpPr>
      <dsp:spPr>
        <a:xfrm>
          <a:off x="0" y="2925590"/>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CCA54E-4120-4855-A9B0-1265904EE4BA}">
      <dsp:nvSpPr>
        <dsp:cNvPr id="0" name=""/>
        <dsp:cNvSpPr/>
      </dsp:nvSpPr>
      <dsp:spPr>
        <a:xfrm>
          <a:off x="235850" y="3101015"/>
          <a:ext cx="428818" cy="428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E86F88-C58D-4936-B3D9-9D3A4F97AC46}">
      <dsp:nvSpPr>
        <dsp:cNvPr id="0" name=""/>
        <dsp:cNvSpPr/>
      </dsp:nvSpPr>
      <dsp:spPr>
        <a:xfrm>
          <a:off x="900518" y="2925590"/>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dirty="0"/>
            <a:t>Exploring why we decided to choose </a:t>
          </a:r>
          <a:r>
            <a:rPr lang="en-US" sz="1900" kern="1200" dirty="0" err="1"/>
            <a:t>handelBar</a:t>
          </a:r>
          <a:r>
            <a:rPr lang="en-US" sz="1900" kern="1200" dirty="0"/>
            <a:t> JS </a:t>
          </a:r>
        </a:p>
      </dsp:txBody>
      <dsp:txXfrm>
        <a:off x="900518" y="2925590"/>
        <a:ext cx="5347881" cy="779669"/>
      </dsp:txXfrm>
    </dsp:sp>
    <dsp:sp modelId="{C0DC009D-05B8-442B-B98B-2985563A7B79}">
      <dsp:nvSpPr>
        <dsp:cNvPr id="0" name=""/>
        <dsp:cNvSpPr/>
      </dsp:nvSpPr>
      <dsp:spPr>
        <a:xfrm>
          <a:off x="0" y="3900177"/>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0D8D3-AAB7-4334-9311-9699ADB519A6}">
      <dsp:nvSpPr>
        <dsp:cNvPr id="0" name=""/>
        <dsp:cNvSpPr/>
      </dsp:nvSpPr>
      <dsp:spPr>
        <a:xfrm>
          <a:off x="235850" y="4075602"/>
          <a:ext cx="428818" cy="4288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761B4A-4C99-43AB-83AF-257273757608}">
      <dsp:nvSpPr>
        <dsp:cNvPr id="0" name=""/>
        <dsp:cNvSpPr/>
      </dsp:nvSpPr>
      <dsp:spPr>
        <a:xfrm>
          <a:off x="900518" y="3900177"/>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dirty="0"/>
            <a:t>Demo</a:t>
          </a:r>
        </a:p>
      </dsp:txBody>
      <dsp:txXfrm>
        <a:off x="900518" y="3900177"/>
        <a:ext cx="5347881" cy="779669"/>
      </dsp:txXfrm>
    </dsp:sp>
    <dsp:sp modelId="{81660435-98A2-432A-B7CD-9F7365BF160F}">
      <dsp:nvSpPr>
        <dsp:cNvPr id="0" name=""/>
        <dsp:cNvSpPr/>
      </dsp:nvSpPr>
      <dsp:spPr>
        <a:xfrm>
          <a:off x="0" y="4874763"/>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349CE-2F3F-42BB-82AE-FB5FC2F7DA23}">
      <dsp:nvSpPr>
        <dsp:cNvPr id="0" name=""/>
        <dsp:cNvSpPr/>
      </dsp:nvSpPr>
      <dsp:spPr>
        <a:xfrm>
          <a:off x="235850" y="5050189"/>
          <a:ext cx="428818" cy="4288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73606-580F-4427-B05A-B46478D4EA93}">
      <dsp:nvSpPr>
        <dsp:cNvPr id="0" name=""/>
        <dsp:cNvSpPr/>
      </dsp:nvSpPr>
      <dsp:spPr>
        <a:xfrm>
          <a:off x="900518" y="487476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844550">
            <a:lnSpc>
              <a:spcPct val="90000"/>
            </a:lnSpc>
            <a:spcBef>
              <a:spcPct val="0"/>
            </a:spcBef>
            <a:spcAft>
              <a:spcPct val="35000"/>
            </a:spcAft>
            <a:buNone/>
          </a:pPr>
          <a:r>
            <a:rPr lang="en-US" sz="1900" kern="1200"/>
            <a:t>Open for Questions </a:t>
          </a:r>
        </a:p>
      </dsp:txBody>
      <dsp:txXfrm>
        <a:off x="900518" y="4874763"/>
        <a:ext cx="5347881" cy="779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75592-CE93-48E3-8592-98F123487CB8}">
      <dsp:nvSpPr>
        <dsp:cNvPr id="0" name=""/>
        <dsp:cNvSpPr/>
      </dsp:nvSpPr>
      <dsp:spPr>
        <a:xfrm>
          <a:off x="0" y="85910"/>
          <a:ext cx="6248400" cy="26975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Handlebars is a simple templating language.</a:t>
          </a:r>
        </a:p>
      </dsp:txBody>
      <dsp:txXfrm>
        <a:off x="131685" y="217595"/>
        <a:ext cx="5985030" cy="2434211"/>
      </dsp:txXfrm>
    </dsp:sp>
    <dsp:sp modelId="{CFD7F51E-EA5B-4AB1-B4CD-C6F87C5BF621}">
      <dsp:nvSpPr>
        <dsp:cNvPr id="0" name=""/>
        <dsp:cNvSpPr/>
      </dsp:nvSpPr>
      <dsp:spPr>
        <a:xfrm>
          <a:off x="0" y="2872771"/>
          <a:ext cx="6248400" cy="26975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It uses a template and an input object to generate HTML or other text formats. Handlebars templates look like regular text with embedded Handlebars expressions.</a:t>
          </a:r>
          <a:endParaRPr lang="en-US" sz="3100" kern="1200"/>
        </a:p>
      </dsp:txBody>
      <dsp:txXfrm>
        <a:off x="131685" y="3004456"/>
        <a:ext cx="5985030" cy="24342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1795-94E6-40B1-98D9-FDDD1A9F7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332FEF-5914-429A-830D-363CEA302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79852B-132D-4147-8CBA-6968EE2E5BED}"/>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5" name="Footer Placeholder 4">
            <a:extLst>
              <a:ext uri="{FF2B5EF4-FFF2-40B4-BE49-F238E27FC236}">
                <a16:creationId xmlns:a16="http://schemas.microsoft.com/office/drawing/2014/main" id="{4D080059-4BD1-4A3B-8D04-9CF432427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23530-0CE4-422B-8D00-0A4C0CDEFBC4}"/>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302807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8511-BF13-4AC4-BDCA-45AD6448BA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DCD9D4-6C49-4670-B1D4-AC96FFE4A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14121-A7E3-4DC0-83EE-BB31F3C6F652}"/>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5" name="Footer Placeholder 4">
            <a:extLst>
              <a:ext uri="{FF2B5EF4-FFF2-40B4-BE49-F238E27FC236}">
                <a16:creationId xmlns:a16="http://schemas.microsoft.com/office/drawing/2014/main" id="{DAB705AB-E71C-4765-8E4B-5616B9C7C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89874-B64F-4DBC-887C-56E6EDDFA24A}"/>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370965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3DA4-8B7E-4EE1-813A-D820B0172C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AD3A27-57CD-402C-865F-54CD2FFA9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00432-F34A-4A7C-953E-2325B5C17371}"/>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5" name="Footer Placeholder 4">
            <a:extLst>
              <a:ext uri="{FF2B5EF4-FFF2-40B4-BE49-F238E27FC236}">
                <a16:creationId xmlns:a16="http://schemas.microsoft.com/office/drawing/2014/main" id="{122EA283-3957-444D-B05D-A78249870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B9851-8EEB-4029-8AFD-AF0E7B7FAA26}"/>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388965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60E3-674E-49BE-A5CC-8DA6EE11E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CDDCE9-9282-4246-842D-D125C97C2C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70747-8B0A-42EF-8490-A5AF96F694F3}"/>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5" name="Footer Placeholder 4">
            <a:extLst>
              <a:ext uri="{FF2B5EF4-FFF2-40B4-BE49-F238E27FC236}">
                <a16:creationId xmlns:a16="http://schemas.microsoft.com/office/drawing/2014/main" id="{C474CC6D-6A25-47CE-854A-7A2273DA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CFA0F-CD65-4C99-B0AE-4BC651613696}"/>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2517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C111-0F64-4C22-A26A-B5C337297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49CD0-EF84-45B9-84E2-3EDA86652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2D783C-9222-46EF-82D2-2B2A1F532E83}"/>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5" name="Footer Placeholder 4">
            <a:extLst>
              <a:ext uri="{FF2B5EF4-FFF2-40B4-BE49-F238E27FC236}">
                <a16:creationId xmlns:a16="http://schemas.microsoft.com/office/drawing/2014/main" id="{BCB3127C-58FC-4760-98C2-9BA7299EC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41D80-3205-410A-A33D-73F8334F690F}"/>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267714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74F2-CFA6-46A7-908B-C121B26D26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D0791-D30F-4BD0-BFEA-471983C5D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412EC2-F226-4483-9D28-8F82774F66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99D4ED-9EB9-4BAE-94F7-9C44937968B0}"/>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6" name="Footer Placeholder 5">
            <a:extLst>
              <a:ext uri="{FF2B5EF4-FFF2-40B4-BE49-F238E27FC236}">
                <a16:creationId xmlns:a16="http://schemas.microsoft.com/office/drawing/2014/main" id="{8A30BB4F-478D-4657-B807-D0C5A95C8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3D323-69E5-460C-A95C-454F16707276}"/>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81232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14AD-E7B1-4EB7-A447-82A555DDD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8CE532-F627-4E43-8FCB-BDC24A44B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AE14CB-2BC6-4844-87BC-05B641D2E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F1CC36-78A1-4B8E-868E-E14769A700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8FB69B-0335-425C-B301-B28AB27F6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7DAC13-3F6F-4DA6-B6A0-CACDFCC19874}"/>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8" name="Footer Placeholder 7">
            <a:extLst>
              <a:ext uri="{FF2B5EF4-FFF2-40B4-BE49-F238E27FC236}">
                <a16:creationId xmlns:a16="http://schemas.microsoft.com/office/drawing/2014/main" id="{30E1619D-DC17-4505-87DA-E1296CFCA9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CA177D-E57C-45D5-A21F-62C8B7BB63BB}"/>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350366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0D77-1437-430B-A1C5-3DCE4AB01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30E8D8-0913-4991-A495-17C8D0BC3CFA}"/>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4" name="Footer Placeholder 3">
            <a:extLst>
              <a:ext uri="{FF2B5EF4-FFF2-40B4-BE49-F238E27FC236}">
                <a16:creationId xmlns:a16="http://schemas.microsoft.com/office/drawing/2014/main" id="{AB0B4679-313B-4FF8-A74D-BAB202A520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900899-AF52-41CD-A6F2-E1824015E00D}"/>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203749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2756D-2397-4595-9B17-584CAFAC6223}"/>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3" name="Footer Placeholder 2">
            <a:extLst>
              <a:ext uri="{FF2B5EF4-FFF2-40B4-BE49-F238E27FC236}">
                <a16:creationId xmlns:a16="http://schemas.microsoft.com/office/drawing/2014/main" id="{EF9115DB-8741-4033-AD0B-A5643B0D6C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39CADD-3294-4F3B-8BAA-902AC4F0ABFC}"/>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307212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696C-F1A9-4EBE-853E-C2C128B51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03E694-2553-4495-B1A2-8186EE5CF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1CB30-7588-4C57-938A-A490A48BF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34EDE-B01C-48B5-A000-0ABEB271073B}"/>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6" name="Footer Placeholder 5">
            <a:extLst>
              <a:ext uri="{FF2B5EF4-FFF2-40B4-BE49-F238E27FC236}">
                <a16:creationId xmlns:a16="http://schemas.microsoft.com/office/drawing/2014/main" id="{E611C998-5751-4C31-A1EC-BCC162B65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D6A0E-2F7D-46DD-BFB0-90B5A9FCFFBD}"/>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13815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7AAB-B070-4479-BA20-FACA8EC94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5CCAE6-1DCA-40D9-8766-E856A2B5E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2C705B-2954-4B46-9260-AD313DFFB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5E06B-3E00-4581-B396-B932A5757BCB}"/>
              </a:ext>
            </a:extLst>
          </p:cNvPr>
          <p:cNvSpPr>
            <a:spLocks noGrp="1"/>
          </p:cNvSpPr>
          <p:nvPr>
            <p:ph type="dt" sz="half" idx="10"/>
          </p:nvPr>
        </p:nvSpPr>
        <p:spPr/>
        <p:txBody>
          <a:bodyPr/>
          <a:lstStyle/>
          <a:p>
            <a:fld id="{53B9F24F-CE4E-4E87-BBD8-979F69AC1948}" type="datetimeFigureOut">
              <a:rPr lang="en-US" smtClean="0"/>
              <a:t>2/24/2021</a:t>
            </a:fld>
            <a:endParaRPr lang="en-US"/>
          </a:p>
        </p:txBody>
      </p:sp>
      <p:sp>
        <p:nvSpPr>
          <p:cNvPr id="6" name="Footer Placeholder 5">
            <a:extLst>
              <a:ext uri="{FF2B5EF4-FFF2-40B4-BE49-F238E27FC236}">
                <a16:creationId xmlns:a16="http://schemas.microsoft.com/office/drawing/2014/main" id="{55F4ECF1-9E28-4C8E-A5D0-D2673A9DA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1F643-53D6-41BF-84F2-652B331C44DC}"/>
              </a:ext>
            </a:extLst>
          </p:cNvPr>
          <p:cNvSpPr>
            <a:spLocks noGrp="1"/>
          </p:cNvSpPr>
          <p:nvPr>
            <p:ph type="sldNum" sz="quarter" idx="12"/>
          </p:nvPr>
        </p:nvSpPr>
        <p:spPr/>
        <p:txBody>
          <a:bodyPr/>
          <a:lstStyle/>
          <a:p>
            <a:fld id="{1A872D31-0F0B-45EB-8FF1-AD92AB812475}" type="slidenum">
              <a:rPr lang="en-US" smtClean="0"/>
              <a:t>‹#›</a:t>
            </a:fld>
            <a:endParaRPr lang="en-US"/>
          </a:p>
        </p:txBody>
      </p:sp>
    </p:spTree>
    <p:extLst>
      <p:ext uri="{BB962C8B-B14F-4D97-AF65-F5344CB8AC3E}">
        <p14:creationId xmlns:p14="http://schemas.microsoft.com/office/powerpoint/2010/main" val="7893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F120C-56B5-45B5-9044-906B0CBE8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B9D759-EE9F-4E2F-86C4-3DB5C1EE2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F4276-943C-4C4B-AB01-4F274C18C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9F24F-CE4E-4E87-BBD8-979F69AC1948}" type="datetimeFigureOut">
              <a:rPr lang="en-US" smtClean="0"/>
              <a:t>2/24/2021</a:t>
            </a:fld>
            <a:endParaRPr lang="en-US"/>
          </a:p>
        </p:txBody>
      </p:sp>
      <p:sp>
        <p:nvSpPr>
          <p:cNvPr id="5" name="Footer Placeholder 4">
            <a:extLst>
              <a:ext uri="{FF2B5EF4-FFF2-40B4-BE49-F238E27FC236}">
                <a16:creationId xmlns:a16="http://schemas.microsoft.com/office/drawing/2014/main" id="{3AB2F5E1-EA38-44CB-B165-6D009AD68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F81B5D-807E-4D58-BCF6-EE1502EDB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72D31-0F0B-45EB-8FF1-AD92AB812475}" type="slidenum">
              <a:rPr lang="en-US" smtClean="0"/>
              <a:t>‹#›</a:t>
            </a:fld>
            <a:endParaRPr lang="en-US"/>
          </a:p>
        </p:txBody>
      </p:sp>
    </p:spTree>
    <p:extLst>
      <p:ext uri="{BB962C8B-B14F-4D97-AF65-F5344CB8AC3E}">
        <p14:creationId xmlns:p14="http://schemas.microsoft.com/office/powerpoint/2010/main" val="2646645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gineering.linkedin.com/frontend/client-side-templating-throwdown-mustache-handlebars-dustjs-and-mo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Soumil shah">
            <a:extLst>
              <a:ext uri="{FF2B5EF4-FFF2-40B4-BE49-F238E27FC236}">
                <a16:creationId xmlns:a16="http://schemas.microsoft.com/office/drawing/2014/main" id="{46F2F9EB-CB48-4A28-A261-54CA7BBB32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8983"/>
          <a:stretch/>
        </p:blipFill>
        <p:spPr bwMode="auto">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1D0F97-E36E-4B3D-A5E3-0D2FAE6A0668}"/>
              </a:ext>
            </a:extLst>
          </p:cNvPr>
          <p:cNvSpPr>
            <a:spLocks noGrp="1"/>
          </p:cNvSpPr>
          <p:nvPr>
            <p:ph type="ctrTitle"/>
          </p:nvPr>
        </p:nvSpPr>
        <p:spPr>
          <a:xfrm>
            <a:off x="6343650" y="3962400"/>
            <a:ext cx="5505814" cy="1690409"/>
          </a:xfrm>
        </p:spPr>
        <p:txBody>
          <a:bodyPr anchor="b">
            <a:normAutofit/>
          </a:bodyPr>
          <a:lstStyle/>
          <a:p>
            <a:pPr algn="l"/>
            <a:r>
              <a:rPr lang="en-US" sz="4400"/>
              <a:t>Handlebars</a:t>
            </a:r>
          </a:p>
        </p:txBody>
      </p:sp>
      <p:sp>
        <p:nvSpPr>
          <p:cNvPr id="3" name="Subtitle 2">
            <a:extLst>
              <a:ext uri="{FF2B5EF4-FFF2-40B4-BE49-F238E27FC236}">
                <a16:creationId xmlns:a16="http://schemas.microsoft.com/office/drawing/2014/main" id="{FDE0C1F6-D606-4A94-BB55-40DACDB665EF}"/>
              </a:ext>
            </a:extLst>
          </p:cNvPr>
          <p:cNvSpPr>
            <a:spLocks noGrp="1"/>
          </p:cNvSpPr>
          <p:nvPr>
            <p:ph type="subTitle" idx="1"/>
          </p:nvPr>
        </p:nvSpPr>
        <p:spPr>
          <a:xfrm>
            <a:off x="6343650" y="5709565"/>
            <a:ext cx="5395975" cy="646785"/>
          </a:xfrm>
        </p:spPr>
        <p:txBody>
          <a:bodyPr>
            <a:normAutofit fontScale="62500" lnSpcReduction="20000"/>
          </a:bodyPr>
          <a:lstStyle/>
          <a:p>
            <a:pPr algn="l"/>
            <a:r>
              <a:rPr lang="en-US" dirty="0"/>
              <a:t>Soumil Nitin Shah</a:t>
            </a:r>
            <a:br>
              <a:rPr lang="en-US" dirty="0"/>
            </a:br>
            <a:br>
              <a:rPr lang="en-US" dirty="0"/>
            </a:br>
            <a:r>
              <a:rPr lang="en-US" dirty="0"/>
              <a:t>BE in EE| MS in EE | MS in CE</a:t>
            </a:r>
          </a:p>
        </p:txBody>
      </p:sp>
      <p:pic>
        <p:nvPicPr>
          <p:cNvPr id="1030" name="Picture 6" descr="Image result for handlebar js">
            <a:extLst>
              <a:ext uri="{FF2B5EF4-FFF2-40B4-BE49-F238E27FC236}">
                <a16:creationId xmlns:a16="http://schemas.microsoft.com/office/drawing/2014/main" id="{6DB1B28D-C1E3-4C4F-9B30-1F91F6479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867" y="306663"/>
            <a:ext cx="3194764" cy="1797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1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0F03-71BA-4A7C-97A4-89486DE5A8E4}"/>
              </a:ext>
            </a:extLst>
          </p:cNvPr>
          <p:cNvSpPr>
            <a:spLocks noGrp="1"/>
          </p:cNvSpPr>
          <p:nvPr>
            <p:ph type="title"/>
          </p:nvPr>
        </p:nvSpPr>
        <p:spPr/>
        <p:txBody>
          <a:bodyPr/>
          <a:lstStyle/>
          <a:p>
            <a:r>
              <a:rPr lang="en-US" dirty="0"/>
              <a:t>Soumil Enough of talking </a:t>
            </a:r>
            <a:r>
              <a:rPr lang="en-US" dirty="0" err="1"/>
              <a:t>showus</a:t>
            </a:r>
            <a:r>
              <a:rPr lang="en-US" dirty="0"/>
              <a:t> some code :D </a:t>
            </a:r>
          </a:p>
        </p:txBody>
      </p:sp>
      <p:sp>
        <p:nvSpPr>
          <p:cNvPr id="3" name="Content Placeholder 2">
            <a:extLst>
              <a:ext uri="{FF2B5EF4-FFF2-40B4-BE49-F238E27FC236}">
                <a16:creationId xmlns:a16="http://schemas.microsoft.com/office/drawing/2014/main" id="{3BD3BD47-F6BB-4607-BA0D-FC846F13CFF6}"/>
              </a:ext>
            </a:extLst>
          </p:cNvPr>
          <p:cNvSpPr>
            <a:spLocks noGrp="1"/>
          </p:cNvSpPr>
          <p:nvPr>
            <p:ph idx="1"/>
          </p:nvPr>
        </p:nvSpPr>
        <p:spPr/>
        <p:txBody>
          <a:bodyPr/>
          <a:lstStyle/>
          <a:p>
            <a:r>
              <a:rPr lang="en-US" b="1" u="sng" dirty="0"/>
              <a:t>Exercise 1 </a:t>
            </a:r>
            <a:r>
              <a:rPr lang="en-US" b="1" dirty="0"/>
              <a:t>  	</a:t>
            </a:r>
            <a:r>
              <a:rPr lang="en-US" dirty="0"/>
              <a:t>Basics of </a:t>
            </a:r>
            <a:r>
              <a:rPr lang="en-US" dirty="0" err="1"/>
              <a:t>HandelBarJS</a:t>
            </a:r>
            <a:endParaRPr lang="en-US" dirty="0"/>
          </a:p>
          <a:p>
            <a:r>
              <a:rPr lang="en-US" b="1" u="sng" dirty="0"/>
              <a:t>Exercise 2 </a:t>
            </a:r>
            <a:r>
              <a:rPr lang="en-US" b="1" dirty="0"/>
              <a:t>		</a:t>
            </a:r>
            <a:r>
              <a:rPr lang="en-US" dirty="0"/>
              <a:t>Understanding Iterators </a:t>
            </a:r>
          </a:p>
          <a:p>
            <a:r>
              <a:rPr lang="en-US" b="1" u="sng" dirty="0"/>
              <a:t>Exercise 3 </a:t>
            </a:r>
            <a:r>
              <a:rPr lang="en-US" b="1" dirty="0"/>
              <a:t>		</a:t>
            </a:r>
            <a:r>
              <a:rPr lang="en-US" dirty="0"/>
              <a:t>Understanding Custom Helper Function</a:t>
            </a:r>
          </a:p>
          <a:p>
            <a:r>
              <a:rPr lang="en-US" b="1" u="sng" dirty="0"/>
              <a:t>Exercise 4: </a:t>
            </a:r>
            <a:r>
              <a:rPr lang="en-US" dirty="0"/>
              <a:t>	Understanding IF statements </a:t>
            </a:r>
          </a:p>
          <a:p>
            <a:r>
              <a:rPr lang="en-US" b="1" u="sng" dirty="0"/>
              <a:t>Exercise 5:</a:t>
            </a:r>
            <a:r>
              <a:rPr lang="en-US" dirty="0"/>
              <a:t>	           </a:t>
            </a:r>
            <a:r>
              <a:rPr lang="en-US" dirty="0" err="1"/>
              <a:t>HandelBar</a:t>
            </a:r>
            <a:r>
              <a:rPr lang="en-US" dirty="0"/>
              <a:t> with Custom function such as Highlight</a:t>
            </a:r>
          </a:p>
          <a:p>
            <a:r>
              <a:rPr lang="en-US" b="1" u="sng" dirty="0"/>
              <a:t>Exercise 6:</a:t>
            </a:r>
            <a:r>
              <a:rPr lang="en-US" dirty="0"/>
              <a:t>		Product Viewed Functionality </a:t>
            </a:r>
          </a:p>
          <a:p>
            <a:endParaRPr lang="en-US" b="1" u="sng" dirty="0"/>
          </a:p>
          <a:p>
            <a:endParaRPr lang="en-US" b="1" u="sng" dirty="0"/>
          </a:p>
        </p:txBody>
      </p:sp>
    </p:spTree>
    <p:extLst>
      <p:ext uri="{BB962C8B-B14F-4D97-AF65-F5344CB8AC3E}">
        <p14:creationId xmlns:p14="http://schemas.microsoft.com/office/powerpoint/2010/main" val="417970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0237-D0B6-4E3E-A21E-9D6E0154267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F5A73AA-9B5A-4C2C-83E0-93ADCD5A0091}"/>
              </a:ext>
            </a:extLst>
          </p:cNvPr>
          <p:cNvSpPr>
            <a:spLocks noGrp="1"/>
          </p:cNvSpPr>
          <p:nvPr>
            <p:ph idx="1"/>
          </p:nvPr>
        </p:nvSpPr>
        <p:spPr/>
        <p:txBody>
          <a:bodyPr/>
          <a:lstStyle/>
          <a:p>
            <a:r>
              <a:rPr lang="en-US" dirty="0"/>
              <a:t>I hope you enjoyed open for Questions </a:t>
            </a:r>
          </a:p>
          <a:p>
            <a:r>
              <a:rPr lang="en-US" dirty="0"/>
              <a:t>I would ask you to rate me on following basis </a:t>
            </a:r>
          </a:p>
          <a:p>
            <a:endParaRPr lang="en-US" dirty="0"/>
          </a:p>
        </p:txBody>
      </p:sp>
    </p:spTree>
    <p:extLst>
      <p:ext uri="{BB962C8B-B14F-4D97-AF65-F5344CB8AC3E}">
        <p14:creationId xmlns:p14="http://schemas.microsoft.com/office/powerpoint/2010/main" val="4676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03D5A5-671D-45A3-83E4-86A4BBCEF71A}"/>
              </a:ext>
            </a:extLst>
          </p:cNvPr>
          <p:cNvSpPr>
            <a:spLocks noGrp="1"/>
          </p:cNvSpPr>
          <p:nvPr>
            <p:ph type="title"/>
          </p:nvPr>
        </p:nvSpPr>
        <p:spPr>
          <a:xfrm>
            <a:off x="762000" y="559678"/>
            <a:ext cx="3567915" cy="4952492"/>
          </a:xfrm>
        </p:spPr>
        <p:txBody>
          <a:bodyPr>
            <a:normAutofit/>
          </a:bodyPr>
          <a:lstStyle/>
          <a:p>
            <a:r>
              <a:rPr lang="en-US">
                <a:solidFill>
                  <a:schemeClr val="bg1"/>
                </a:solidFill>
              </a:rPr>
              <a:t>Contents </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EAA2D5F-F98B-452E-B220-CA8C32C3A6B0}"/>
              </a:ext>
            </a:extLst>
          </p:cNvPr>
          <p:cNvGraphicFramePr>
            <a:graphicFrameLocks noGrp="1"/>
          </p:cNvGraphicFramePr>
          <p:nvPr>
            <p:ph idx="1"/>
            <p:extLst>
              <p:ext uri="{D42A27DB-BD31-4B8C-83A1-F6EECF244321}">
                <p14:modId xmlns:p14="http://schemas.microsoft.com/office/powerpoint/2010/main" val="355594933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91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70C199-5224-420D-9AAC-05A1D5A2B0AD}"/>
              </a:ext>
            </a:extLst>
          </p:cNvPr>
          <p:cNvSpPr>
            <a:spLocks noGrp="1"/>
          </p:cNvSpPr>
          <p:nvPr>
            <p:ph type="title"/>
          </p:nvPr>
        </p:nvSpPr>
        <p:spPr>
          <a:xfrm>
            <a:off x="762000" y="559678"/>
            <a:ext cx="3567915" cy="4952492"/>
          </a:xfrm>
        </p:spPr>
        <p:txBody>
          <a:bodyPr>
            <a:normAutofit/>
          </a:bodyPr>
          <a:lstStyle/>
          <a:p>
            <a:r>
              <a:rPr lang="en-US">
                <a:solidFill>
                  <a:schemeClr val="bg1"/>
                </a:solidFill>
              </a:rPr>
              <a:t>What is HandelBarJS ?</a:t>
            </a:r>
            <a:br>
              <a:rPr lang="en-US">
                <a:solidFill>
                  <a:schemeClr val="bg1"/>
                </a:solidFill>
              </a:rPr>
            </a:br>
            <a:endParaRPr lang="en-US">
              <a:solidFill>
                <a:schemeClr val="bg1"/>
              </a:solidFill>
            </a:endParaRPr>
          </a:p>
        </p:txBody>
      </p:sp>
      <p:cxnSp>
        <p:nvCxnSpPr>
          <p:cNvPr id="14"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A49B5E1F-2B19-4405-ABF5-53E120E50712}"/>
              </a:ext>
            </a:extLst>
          </p:cNvPr>
          <p:cNvGraphicFramePr>
            <a:graphicFrameLocks noGrp="1"/>
          </p:cNvGraphicFramePr>
          <p:nvPr>
            <p:ph idx="1"/>
            <p:extLst>
              <p:ext uri="{D42A27DB-BD31-4B8C-83A1-F6EECF244321}">
                <p14:modId xmlns:p14="http://schemas.microsoft.com/office/powerpoint/2010/main" val="14408110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91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7220-7EF0-41D7-AE98-E805822E5880}"/>
              </a:ext>
            </a:extLst>
          </p:cNvPr>
          <p:cNvSpPr>
            <a:spLocks noGrp="1"/>
          </p:cNvSpPr>
          <p:nvPr>
            <p:ph type="title"/>
          </p:nvPr>
        </p:nvSpPr>
        <p:spPr/>
        <p:txBody>
          <a:bodyPr/>
          <a:lstStyle/>
          <a:p>
            <a:r>
              <a:rPr lang="en-US" dirty="0"/>
              <a:t>Who Uses </a:t>
            </a:r>
            <a:r>
              <a:rPr lang="en-US" dirty="0" err="1"/>
              <a:t>handelBar</a:t>
            </a:r>
            <a:r>
              <a:rPr lang="en-US" dirty="0"/>
              <a:t> JS</a:t>
            </a:r>
            <a:br>
              <a:rPr lang="en-US" dirty="0"/>
            </a:br>
            <a:endParaRPr lang="en-US" dirty="0"/>
          </a:p>
        </p:txBody>
      </p:sp>
      <p:pic>
        <p:nvPicPr>
          <p:cNvPr id="5" name="Content Placeholder 4">
            <a:extLst>
              <a:ext uri="{FF2B5EF4-FFF2-40B4-BE49-F238E27FC236}">
                <a16:creationId xmlns:a16="http://schemas.microsoft.com/office/drawing/2014/main" id="{88CB165A-07F9-4EA1-88B0-9FA92A964E87}"/>
              </a:ext>
            </a:extLst>
          </p:cNvPr>
          <p:cNvPicPr>
            <a:picLocks noGrp="1" noChangeAspect="1"/>
          </p:cNvPicPr>
          <p:nvPr>
            <p:ph idx="1"/>
          </p:nvPr>
        </p:nvPicPr>
        <p:blipFill>
          <a:blip r:embed="rId2"/>
          <a:stretch>
            <a:fillRect/>
          </a:stretch>
        </p:blipFill>
        <p:spPr>
          <a:xfrm>
            <a:off x="592666" y="1975405"/>
            <a:ext cx="10515600" cy="1681112"/>
          </a:xfrm>
        </p:spPr>
      </p:pic>
      <p:pic>
        <p:nvPicPr>
          <p:cNvPr id="2050" name="Picture 2" descr="Image result for jobtarget">
            <a:extLst>
              <a:ext uri="{FF2B5EF4-FFF2-40B4-BE49-F238E27FC236}">
                <a16:creationId xmlns:a16="http://schemas.microsoft.com/office/drawing/2014/main" id="{5DA3AF9D-E0F8-4D89-9BB7-4255162BC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599" y="3429000"/>
            <a:ext cx="5444067" cy="285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30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18D2-D50C-4410-B726-C60E8BDCF66C}"/>
              </a:ext>
            </a:extLst>
          </p:cNvPr>
          <p:cNvSpPr>
            <a:spLocks noGrp="1"/>
          </p:cNvSpPr>
          <p:nvPr>
            <p:ph type="title"/>
          </p:nvPr>
        </p:nvSpPr>
        <p:spPr/>
        <p:txBody>
          <a:bodyPr/>
          <a:lstStyle/>
          <a:p>
            <a:r>
              <a:rPr lang="en-US" dirty="0"/>
              <a:t>Why </a:t>
            </a:r>
            <a:r>
              <a:rPr lang="en-US" dirty="0" err="1"/>
              <a:t>HandelBarjs</a:t>
            </a:r>
            <a:r>
              <a:rPr lang="en-US" dirty="0"/>
              <a:t> ?</a:t>
            </a:r>
            <a:br>
              <a:rPr lang="en-US" dirty="0"/>
            </a:br>
            <a:endParaRPr lang="en-US" dirty="0"/>
          </a:p>
        </p:txBody>
      </p:sp>
      <p:sp>
        <p:nvSpPr>
          <p:cNvPr id="3" name="Content Placeholder 2">
            <a:extLst>
              <a:ext uri="{FF2B5EF4-FFF2-40B4-BE49-F238E27FC236}">
                <a16:creationId xmlns:a16="http://schemas.microsoft.com/office/drawing/2014/main" id="{5CEDABBB-E450-4013-9E38-494B2993002A}"/>
              </a:ext>
            </a:extLst>
          </p:cNvPr>
          <p:cNvSpPr>
            <a:spLocks noGrp="1"/>
          </p:cNvSpPr>
          <p:nvPr>
            <p:ph idx="1"/>
          </p:nvPr>
        </p:nvSpPr>
        <p:spPr/>
        <p:txBody>
          <a:bodyPr>
            <a:normAutofit/>
          </a:bodyPr>
          <a:lstStyle/>
          <a:p>
            <a:r>
              <a:rPr lang="en-US" sz="2500" b="0" i="0" dirty="0">
                <a:effectLst/>
                <a:latin typeface="Times New Roman" panose="02020603050405020304" pitchFamily="18" charset="0"/>
                <a:cs typeface="Times New Roman" panose="02020603050405020304" pitchFamily="18" charset="0"/>
              </a:rPr>
              <a:t>Handlebars is one of the most advanced (pre-compiling and the like), feature-rich, and popular of all the JavaScript templating engines, and it has the most active community.</a:t>
            </a:r>
          </a:p>
          <a:p>
            <a:r>
              <a:rPr lang="en-US" sz="2500" b="0" i="0" dirty="0">
                <a:effectLst/>
                <a:latin typeface="Times New Roman" panose="02020603050405020304" pitchFamily="18" charset="0"/>
                <a:cs typeface="Times New Roman" panose="02020603050405020304" pitchFamily="18" charset="0"/>
              </a:rPr>
              <a:t>Handlebars is a logic-less templating engine, which means there is little to no logic in your templates that are on the HTML page. The most important use of Handlebars, and any templating engine, is to keep your HTML pages simple and clean and decoupled from the logic-based JavaScript files, and Handlebars serves this purpose well. Indeed, Dust.js is also a logic-less templating engine and a </a:t>
            </a:r>
            <a:r>
              <a:rPr lang="en-US" sz="2500" b="0" i="0" u="none" strike="noStrike" dirty="0">
                <a:effectLst/>
                <a:latin typeface="Times New Roman" panose="02020603050405020304" pitchFamily="18" charset="0"/>
                <a:cs typeface="Times New Roman" panose="02020603050405020304" pitchFamily="18" charset="0"/>
                <a:hlinkClick r:id="rId2"/>
              </a:rPr>
              <a:t>worthy alternative</a:t>
            </a:r>
            <a:r>
              <a:rPr lang="en-US" sz="2500" b="0" i="0" dirty="0">
                <a:effectLst/>
                <a:latin typeface="Times New Roman" panose="02020603050405020304" pitchFamily="18" charset="0"/>
                <a:cs typeface="Times New Roman" panose="02020603050405020304" pitchFamily="18" charset="0"/>
              </a:rPr>
              <a:t> to Handlebars.js.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860F-E2DD-4EF0-97BA-0CB89FEEA932}"/>
              </a:ext>
            </a:extLst>
          </p:cNvPr>
          <p:cNvSpPr>
            <a:spLocks noGrp="1"/>
          </p:cNvSpPr>
          <p:nvPr>
            <p:ph type="title"/>
          </p:nvPr>
        </p:nvSpPr>
        <p:spPr/>
        <p:txBody>
          <a:bodyPr/>
          <a:lstStyle/>
          <a:p>
            <a:r>
              <a:rPr lang="en-US" dirty="0"/>
              <a:t>Why </a:t>
            </a:r>
            <a:r>
              <a:rPr lang="en-US" dirty="0" err="1"/>
              <a:t>HandelBarjs</a:t>
            </a:r>
            <a:r>
              <a:rPr lang="en-US" dirty="0"/>
              <a:t> ?</a:t>
            </a:r>
            <a:br>
              <a:rPr lang="en-US" dirty="0"/>
            </a:br>
            <a:endParaRPr lang="en-US" dirty="0"/>
          </a:p>
        </p:txBody>
      </p:sp>
      <p:sp>
        <p:nvSpPr>
          <p:cNvPr id="3" name="Content Placeholder 2">
            <a:extLst>
              <a:ext uri="{FF2B5EF4-FFF2-40B4-BE49-F238E27FC236}">
                <a16:creationId xmlns:a16="http://schemas.microsoft.com/office/drawing/2014/main" id="{21D33109-4818-4339-9848-131A4527AE17}"/>
              </a:ext>
            </a:extLst>
          </p:cNvPr>
          <p:cNvSpPr>
            <a:spLocks noGrp="1"/>
          </p:cNvSpPr>
          <p:nvPr>
            <p:ph idx="1"/>
          </p:nvPr>
        </p:nvSpPr>
        <p:spPr/>
        <p:txBody>
          <a:bodyPr>
            <a:normAutofit/>
          </a:bodyPr>
          <a:lstStyle/>
          <a:p>
            <a:r>
              <a:rPr lang="en-US" sz="2500" b="0" i="0" dirty="0">
                <a:effectLst/>
                <a:latin typeface="Times New Roman" panose="02020603050405020304" pitchFamily="18" charset="0"/>
                <a:cs typeface="Times New Roman" panose="02020603050405020304" pitchFamily="18" charset="0"/>
              </a:rPr>
              <a:t>Moreover, the cutting-edge JavaScript frameworks </a:t>
            </a:r>
            <a:r>
              <a:rPr lang="en-US" sz="2500" b="1" i="0" dirty="0">
                <a:effectLst/>
                <a:latin typeface="Times New Roman" panose="02020603050405020304" pitchFamily="18" charset="0"/>
                <a:cs typeface="Times New Roman" panose="02020603050405020304" pitchFamily="18" charset="0"/>
              </a:rPr>
              <a:t>Meteor.js</a:t>
            </a:r>
            <a:r>
              <a:rPr lang="en-US" sz="2500" b="0" i="0" dirty="0">
                <a:effectLst/>
                <a:latin typeface="Times New Roman" panose="02020603050405020304" pitchFamily="18" charset="0"/>
                <a:cs typeface="Times New Roman" panose="02020603050405020304" pitchFamily="18" charset="0"/>
              </a:rPr>
              <a:t> and </a:t>
            </a:r>
            <a:r>
              <a:rPr lang="en-US" sz="2500" b="1" i="0" dirty="0">
                <a:effectLst/>
                <a:latin typeface="Times New Roman" panose="02020603050405020304" pitchFamily="18" charset="0"/>
                <a:cs typeface="Times New Roman" panose="02020603050405020304" pitchFamily="18" charset="0"/>
              </a:rPr>
              <a:t>Derby.js</a:t>
            </a:r>
            <a:r>
              <a:rPr lang="en-US" sz="2500" b="0" i="0" dirty="0">
                <a:effectLst/>
                <a:latin typeface="Times New Roman" panose="02020603050405020304" pitchFamily="18" charset="0"/>
                <a:cs typeface="Times New Roman" panose="02020603050405020304" pitchFamily="18" charset="0"/>
              </a:rPr>
              <a:t>, which we will cover in upcoming posts, are expected to become mainstream in the coming months, and both use Handlebars.js. To be clear: Meteor.js uses Handlebars.js and Derby.js “template syntax is largely based on Handlebars” template syntax. And </a:t>
            </a:r>
            <a:r>
              <a:rPr lang="en-US" sz="2500" b="1" i="0" dirty="0">
                <a:effectLst/>
                <a:latin typeface="Times New Roman" panose="02020603050405020304" pitchFamily="18" charset="0"/>
                <a:cs typeface="Times New Roman" panose="02020603050405020304" pitchFamily="18" charset="0"/>
              </a:rPr>
              <a:t>Ember.js uses Handlebars</a:t>
            </a:r>
            <a:r>
              <a:rPr lang="en-US" sz="2500" b="0" i="0" dirty="0">
                <a:effectLst/>
                <a:latin typeface="Times New Roman" panose="02020603050405020304" pitchFamily="18" charset="0"/>
                <a:cs typeface="Times New Roman" panose="02020603050405020304" pitchFamily="18" charset="0"/>
              </a:rPr>
              <a:t>, </a:t>
            </a:r>
            <a:r>
              <a:rPr lang="en-US" sz="2500" b="0" i="0" dirty="0" err="1">
                <a:effectLst/>
                <a:latin typeface="Times New Roman" panose="02020603050405020304" pitchFamily="18" charset="0"/>
                <a:cs typeface="Times New Roman" panose="02020603050405020304" pitchFamily="18" charset="0"/>
              </a:rPr>
              <a:t>too.While</a:t>
            </a:r>
            <a:r>
              <a:rPr lang="en-US" sz="2500" b="0" i="0" dirty="0">
                <a:effectLst/>
                <a:latin typeface="Times New Roman" panose="02020603050405020304" pitchFamily="18" charset="0"/>
                <a:cs typeface="Times New Roman" panose="02020603050405020304" pitchFamily="18" charset="0"/>
              </a:rPr>
              <a:t> Backbone.js is packaged with Underscore.js templating engine, it is super easy to use Handlebars.js with Backbone.js.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07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A9D8-9499-41B7-99E8-6E63E8EE61FA}"/>
              </a:ext>
            </a:extLst>
          </p:cNvPr>
          <p:cNvSpPr>
            <a:spLocks noGrp="1"/>
          </p:cNvSpPr>
          <p:nvPr>
            <p:ph type="title"/>
          </p:nvPr>
        </p:nvSpPr>
        <p:spPr/>
        <p:txBody>
          <a:bodyPr/>
          <a:lstStyle/>
          <a:p>
            <a:r>
              <a:rPr lang="en-US" dirty="0"/>
              <a:t>Why </a:t>
            </a:r>
            <a:r>
              <a:rPr lang="en-US" dirty="0" err="1"/>
              <a:t>HandelBarjs</a:t>
            </a:r>
            <a:r>
              <a:rPr lang="en-US" dirty="0"/>
              <a:t> ?</a:t>
            </a:r>
            <a:br>
              <a:rPr lang="en-US" dirty="0"/>
            </a:br>
            <a:endParaRPr lang="en-US" dirty="0"/>
          </a:p>
        </p:txBody>
      </p:sp>
      <p:sp>
        <p:nvSpPr>
          <p:cNvPr id="3" name="Content Placeholder 2">
            <a:extLst>
              <a:ext uri="{FF2B5EF4-FFF2-40B4-BE49-F238E27FC236}">
                <a16:creationId xmlns:a16="http://schemas.microsoft.com/office/drawing/2014/main" id="{05A5EC43-0143-424B-884E-1E6C0D817974}"/>
              </a:ext>
            </a:extLst>
          </p:cNvPr>
          <p:cNvSpPr>
            <a:spLocks noGrp="1"/>
          </p:cNvSpPr>
          <p:nvPr>
            <p:ph idx="1"/>
          </p:nvPr>
        </p:nvSpPr>
        <p:spPr/>
        <p:txBody>
          <a:bodyPr>
            <a:normAutofit/>
          </a:bodyPr>
          <a:lstStyle/>
          <a:p>
            <a:r>
              <a:rPr lang="en-US" sz="2500" b="0" i="0" dirty="0">
                <a:effectLst/>
                <a:latin typeface="Times New Roman" panose="02020603050405020304" pitchFamily="18" charset="0"/>
                <a:cs typeface="Times New Roman" panose="02020603050405020304" pitchFamily="18" charset="0"/>
              </a:rPr>
              <a:t>Therefore, the experience and knowledge you will have gained from learning Handlebars.js now will be well worth it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44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2B0E-3F39-4D59-A038-3C3166849780}"/>
              </a:ext>
            </a:extLst>
          </p:cNvPr>
          <p:cNvSpPr>
            <a:spLocks noGrp="1"/>
          </p:cNvSpPr>
          <p:nvPr>
            <p:ph type="title"/>
          </p:nvPr>
        </p:nvSpPr>
        <p:spPr/>
        <p:txBody>
          <a:bodyPr/>
          <a:lstStyle/>
          <a:p>
            <a:r>
              <a:rPr lang="en-US" b="0" i="0" dirty="0">
                <a:effectLst/>
                <a:latin typeface="Roboto"/>
              </a:rPr>
              <a:t>How Handlebars.js Works?</a:t>
            </a:r>
            <a:br>
              <a:rPr lang="en-US" b="0" i="0" dirty="0">
                <a:effectLst/>
                <a:latin typeface="Roboto"/>
              </a:rPr>
            </a:br>
            <a:endParaRPr lang="en-US" dirty="0"/>
          </a:p>
        </p:txBody>
      </p:sp>
      <p:sp>
        <p:nvSpPr>
          <p:cNvPr id="3" name="Content Placeholder 2">
            <a:extLst>
              <a:ext uri="{FF2B5EF4-FFF2-40B4-BE49-F238E27FC236}">
                <a16:creationId xmlns:a16="http://schemas.microsoft.com/office/drawing/2014/main" id="{DBF4DDB2-E19E-435D-948A-8033E86A7E78}"/>
              </a:ext>
            </a:extLst>
          </p:cNvPr>
          <p:cNvSpPr>
            <a:spLocks noGrp="1"/>
          </p:cNvSpPr>
          <p:nvPr>
            <p:ph idx="1"/>
          </p:nvPr>
        </p:nvSpPr>
        <p:spPr/>
        <p:txBody>
          <a:bodyPr>
            <a:normAutofit/>
          </a:bodyPr>
          <a:lstStyle/>
          <a:p>
            <a:r>
              <a:rPr lang="en-US" sz="2500" b="0" i="0" dirty="0">
                <a:effectLst/>
                <a:latin typeface="Times New Roman" panose="02020603050405020304" pitchFamily="18" charset="0"/>
                <a:cs typeface="Times New Roman" panose="02020603050405020304" pitchFamily="18" charset="0"/>
              </a:rPr>
              <a:t>As noted in the introduction: Handlebars.js is a compiler built with JavaScript that takes any HTML and Handlebars expression and compiles them to a JavaScript function. This derived JavaScript function then takes one parameter, an object—your data—and it returns an HTML string with the object properties’ values inserted (interpolated) into the HTML. So, you end up with a string (HTML) that has the values from the object properties inserted in the relevant places, and you insert the string on a page.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9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DF22-BA8F-409F-824C-0A5855125EDA}"/>
              </a:ext>
            </a:extLst>
          </p:cNvPr>
          <p:cNvSpPr>
            <a:spLocks noGrp="1"/>
          </p:cNvSpPr>
          <p:nvPr>
            <p:ph type="title"/>
          </p:nvPr>
        </p:nvSpPr>
        <p:spPr/>
        <p:txBody>
          <a:bodyPr>
            <a:normAutofit fontScale="90000"/>
          </a:bodyPr>
          <a:lstStyle/>
          <a:p>
            <a:br>
              <a:rPr lang="en-US" b="1" i="0" dirty="0">
                <a:solidFill>
                  <a:srgbClr val="351704"/>
                </a:solidFill>
                <a:effectLst/>
                <a:latin typeface="-apple-system"/>
              </a:rPr>
            </a:br>
            <a:br>
              <a:rPr lang="en-US" b="1" i="0" dirty="0">
                <a:solidFill>
                  <a:srgbClr val="351704"/>
                </a:solidFill>
                <a:effectLst/>
                <a:latin typeface="-apple-system"/>
              </a:rPr>
            </a:br>
            <a:r>
              <a:rPr lang="en-US" b="1" i="0" dirty="0">
                <a:solidFill>
                  <a:srgbClr val="351704"/>
                </a:solidFill>
                <a:effectLst/>
                <a:latin typeface="-apple-system"/>
              </a:rPr>
              <a:t>Installation</a:t>
            </a:r>
            <a:br>
              <a:rPr lang="en-US" b="1" i="0" dirty="0">
                <a:solidFill>
                  <a:srgbClr val="351704"/>
                </a:solidFill>
                <a:effectLst/>
                <a:latin typeface="-apple-system"/>
              </a:rPr>
            </a:br>
            <a:br>
              <a:rPr lang="en-US" dirty="0"/>
            </a:br>
            <a:endParaRPr lang="en-US" dirty="0"/>
          </a:p>
        </p:txBody>
      </p:sp>
      <p:pic>
        <p:nvPicPr>
          <p:cNvPr id="5" name="Content Placeholder 4">
            <a:extLst>
              <a:ext uri="{FF2B5EF4-FFF2-40B4-BE49-F238E27FC236}">
                <a16:creationId xmlns:a16="http://schemas.microsoft.com/office/drawing/2014/main" id="{976C8CF8-790C-4456-8B07-3F277C1285A9}"/>
              </a:ext>
            </a:extLst>
          </p:cNvPr>
          <p:cNvPicPr>
            <a:picLocks noGrp="1" noChangeAspect="1"/>
          </p:cNvPicPr>
          <p:nvPr>
            <p:ph idx="1"/>
          </p:nvPr>
        </p:nvPicPr>
        <p:blipFill>
          <a:blip r:embed="rId2"/>
          <a:stretch>
            <a:fillRect/>
          </a:stretch>
        </p:blipFill>
        <p:spPr>
          <a:xfrm>
            <a:off x="685800" y="1908271"/>
            <a:ext cx="10515600" cy="3041457"/>
          </a:xfrm>
        </p:spPr>
      </p:pic>
    </p:spTree>
    <p:extLst>
      <p:ext uri="{BB962C8B-B14F-4D97-AF65-F5344CB8AC3E}">
        <p14:creationId xmlns:p14="http://schemas.microsoft.com/office/powerpoint/2010/main" val="2424077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520</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Roboto</vt:lpstr>
      <vt:lpstr>Times New Roman</vt:lpstr>
      <vt:lpstr>Office Theme</vt:lpstr>
      <vt:lpstr>Handlebars</vt:lpstr>
      <vt:lpstr>Contents </vt:lpstr>
      <vt:lpstr>What is HandelBarJS ? </vt:lpstr>
      <vt:lpstr>Who Uses handelBar JS </vt:lpstr>
      <vt:lpstr>Why HandelBarjs ? </vt:lpstr>
      <vt:lpstr>Why HandelBarjs ? </vt:lpstr>
      <vt:lpstr>Why HandelBarjs ? </vt:lpstr>
      <vt:lpstr>How Handlebars.js Works? </vt:lpstr>
      <vt:lpstr>  Installation  </vt:lpstr>
      <vt:lpstr>Soumil Enough of talking showus some code :D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Handlebars</dc:title>
  <dc:creator>Soumil Shah</dc:creator>
  <cp:lastModifiedBy>Soumil Shah</cp:lastModifiedBy>
  <cp:revision>9</cp:revision>
  <dcterms:created xsi:type="dcterms:W3CDTF">2021-02-12T12:27:41Z</dcterms:created>
  <dcterms:modified xsi:type="dcterms:W3CDTF">2021-02-24T21:42:52Z</dcterms:modified>
</cp:coreProperties>
</file>