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82" r:id="rId5"/>
    <p:sldId id="259" r:id="rId6"/>
    <p:sldId id="274" r:id="rId7"/>
    <p:sldId id="261" r:id="rId8"/>
    <p:sldId id="262" r:id="rId9"/>
    <p:sldId id="263" r:id="rId10"/>
    <p:sldId id="264"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7" autoAdjust="0"/>
  </p:normalViewPr>
  <p:slideViewPr>
    <p:cSldViewPr snapToGrid="0">
      <p:cViewPr varScale="1">
        <p:scale>
          <a:sx n="88" d="100"/>
          <a:sy n="88" d="100"/>
        </p:scale>
        <p:origin x="494" y="67"/>
      </p:cViewPr>
      <p:guideLst/>
    </p:cSldViewPr>
  </p:slideViewPr>
  <p:outlineViewPr>
    <p:cViewPr>
      <p:scale>
        <a:sx n="33" d="100"/>
        <a:sy n="33" d="100"/>
      </p:scale>
      <p:origin x="0" y="-21342"/>
    </p:cViewPr>
  </p:outlineViewPr>
  <p:notesTextViewPr>
    <p:cViewPr>
      <p:scale>
        <a:sx n="1" d="1"/>
        <a:sy n="1" d="1"/>
      </p:scale>
      <p:origin x="0" y="0"/>
    </p:cViewPr>
  </p:notesText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12/4/2024</a:t>
            </a:fld>
            <a:endParaRPr lang="en-US" dirty="0"/>
          </a:p>
        </p:txBody>
      </p:sp>
      <p:sp>
        <p:nvSpPr>
          <p:cNvPr id="4" name="Footer Placeholder 3">
            <a:extLst>
              <a:ext uri="{FF2B5EF4-FFF2-40B4-BE49-F238E27FC236}">
                <a16:creationId xmlns=""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a:t>
            </a:fld>
            <a:endParaRPr lang="en-US" noProof="0" dirty="0"/>
          </a:p>
        </p:txBody>
      </p:sp>
    </p:spTree>
    <p:extLst>
      <p:ext uri="{BB962C8B-B14F-4D97-AF65-F5344CB8AC3E}">
        <p14:creationId xmlns:p14="http://schemas.microsoft.com/office/powerpoint/2010/main" val="17988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2585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78339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5</a:t>
            </a:fld>
            <a:endParaRPr lang="en-US" noProof="0" dirty="0"/>
          </a:p>
        </p:txBody>
      </p:sp>
    </p:spTree>
    <p:extLst>
      <p:ext uri="{BB962C8B-B14F-4D97-AF65-F5344CB8AC3E}">
        <p14:creationId xmlns:p14="http://schemas.microsoft.com/office/powerpoint/2010/main" val="15341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95255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7</a:t>
            </a:fld>
            <a:endParaRPr lang="en-US" noProof="0" dirty="0"/>
          </a:p>
        </p:txBody>
      </p:sp>
    </p:spTree>
    <p:extLst>
      <p:ext uri="{BB962C8B-B14F-4D97-AF65-F5344CB8AC3E}">
        <p14:creationId xmlns:p14="http://schemas.microsoft.com/office/powerpoint/2010/main" val="1407462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8</a:t>
            </a:fld>
            <a:endParaRPr lang="en-US" noProof="0" dirty="0"/>
          </a:p>
        </p:txBody>
      </p:sp>
    </p:spTree>
    <p:extLst>
      <p:ext uri="{BB962C8B-B14F-4D97-AF65-F5344CB8AC3E}">
        <p14:creationId xmlns:p14="http://schemas.microsoft.com/office/powerpoint/2010/main" val="51800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384069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 xmlns:a16="http://schemas.microsoft.com/office/drawing/2014/main" id="{129FEC1A-545F-4D58-B291-028B7D695567}"/>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28A921-D1FB-449F-8402-7C032AAABB1C}"/>
              </a:ext>
            </a:extLst>
          </p:cNvPr>
          <p:cNvSpPr/>
          <p:nvPr userDrawn="1"/>
        </p:nvSpPr>
        <p:spPr>
          <a:xfrm>
            <a:off x="5353050" y="3714749"/>
            <a:ext cx="6406950" cy="3143249"/>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1999" y="3714746"/>
            <a:ext cx="4416225" cy="2364591"/>
          </a:xfrm>
        </p:spPr>
        <p:txBody>
          <a:bodyPr ancho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5658103" y="3981451"/>
            <a:ext cx="5749483" cy="1343026"/>
          </a:xfrm>
        </p:spPr>
        <p:txBody>
          <a:bodyPr anchor="b"/>
          <a:lstStyle>
            <a:lvl1pPr>
              <a:defRPr sz="3600">
                <a:solidFill>
                  <a:schemeClr val="bg1"/>
                </a:solidFill>
              </a:defRPr>
            </a:lvl1pPr>
          </a:lstStyle>
          <a:p>
            <a:r>
              <a:rPr lang="en-US" noProof="0" smtClean="0"/>
              <a:t>Click to edit Master title style</a:t>
            </a:r>
            <a:endParaRPr lang="en-US" noProof="0"/>
          </a:p>
        </p:txBody>
      </p:sp>
      <p:sp>
        <p:nvSpPr>
          <p:cNvPr id="5" name="Picture Placeholder 4">
            <a:extLst>
              <a:ext uri="{FF2B5EF4-FFF2-40B4-BE49-F238E27FC236}">
                <a16:creationId xmlns="" xmlns:a16="http://schemas.microsoft.com/office/drawing/2014/main" id="{528B6E3D-9C01-45EA-9E2B-711EC1B84F84}"/>
              </a:ext>
            </a:extLst>
          </p:cNvPr>
          <p:cNvSpPr>
            <a:spLocks noGrp="1"/>
          </p:cNvSpPr>
          <p:nvPr>
            <p:ph type="pic" sz="quarter" idx="12" hasCustomPrompt="1"/>
          </p:nvPr>
        </p:nvSpPr>
        <p:spPr>
          <a:xfrm>
            <a:off x="5353050" y="0"/>
            <a:ext cx="640695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18" name="Footer Placeholder 17">
            <a:extLst>
              <a:ext uri="{FF2B5EF4-FFF2-40B4-BE49-F238E27FC236}">
                <a16:creationId xmlns=""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20" name="Text Placeholder 19">
            <a:extLst>
              <a:ext uri="{FF2B5EF4-FFF2-40B4-BE49-F238E27FC236}">
                <a16:creationId xmlns="" xmlns:a16="http://schemas.microsoft.com/office/drawing/2014/main" id="{CC8965A7-6363-464F-998B-64E00F4F4956}"/>
              </a:ext>
            </a:extLst>
          </p:cNvPr>
          <p:cNvSpPr>
            <a:spLocks noGrp="1"/>
          </p:cNvSpPr>
          <p:nvPr>
            <p:ph type="body" sz="quarter" idx="14" hasCustomPrompt="1"/>
          </p:nvPr>
        </p:nvSpPr>
        <p:spPr>
          <a:xfrm>
            <a:off x="5658442" y="5657850"/>
            <a:ext cx="5749334" cy="1119943"/>
          </a:xfrm>
        </p:spPr>
        <p:txBody>
          <a:bodyPr/>
          <a:lstStyle>
            <a:lvl1pPr marL="0" indent="0">
              <a:buNone/>
              <a:defRPr sz="180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Subtitle, tagline or blurb can go here</a:t>
            </a:r>
          </a:p>
        </p:txBody>
      </p:sp>
    </p:spTree>
    <p:extLst>
      <p:ext uri="{BB962C8B-B14F-4D97-AF65-F5344CB8AC3E}">
        <p14:creationId xmlns:p14="http://schemas.microsoft.com/office/powerpoint/2010/main" val="342066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 xmlns:a16="http://schemas.microsoft.com/office/drawing/2014/main" id="{B51A342D-6638-406F-A54B-59B56F36AD4A}"/>
              </a:ext>
            </a:extLst>
          </p:cNvPr>
          <p:cNvSpPr>
            <a:spLocks noGrp="1"/>
          </p:cNvSpPr>
          <p:nvPr>
            <p:ph type="body" sz="quarter" idx="13" hasCustomPrompt="1"/>
          </p:nvPr>
        </p:nvSpPr>
        <p:spPr>
          <a:xfrm>
            <a:off x="628800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32169FB-F8BF-46FF-8BDE-E27C751C1C46}"/>
              </a:ext>
            </a:extLst>
          </p:cNvPr>
          <p:cNvSpPr>
            <a:spLocks noGrp="1"/>
          </p:cNvSpPr>
          <p:nvPr>
            <p:ph type="body" sz="quarter" idx="14" hasCustomPrompt="1"/>
          </p:nvPr>
        </p:nvSpPr>
        <p:spPr>
          <a:xfrm>
            <a:off x="628800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051BC42F-45BF-462B-A15F-54639A5DA461}"/>
              </a:ext>
            </a:extLst>
          </p:cNvPr>
          <p:cNvSpPr>
            <a:spLocks noGrp="1"/>
          </p:cNvSpPr>
          <p:nvPr>
            <p:ph type="body" sz="quarter" idx="15" hasCustomPrompt="1"/>
          </p:nvPr>
        </p:nvSpPr>
        <p:spPr>
          <a:xfrm>
            <a:off x="8202527"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6" name="Text Placeholder 10">
            <a:extLst>
              <a:ext uri="{FF2B5EF4-FFF2-40B4-BE49-F238E27FC236}">
                <a16:creationId xmlns="" xmlns:a16="http://schemas.microsoft.com/office/drawing/2014/main" id="{08A990CD-AF1D-4FBE-B3FF-4BC5BE2BFD9F}"/>
              </a:ext>
            </a:extLst>
          </p:cNvPr>
          <p:cNvSpPr>
            <a:spLocks noGrp="1"/>
          </p:cNvSpPr>
          <p:nvPr>
            <p:ph type="body" sz="quarter" idx="16" hasCustomPrompt="1"/>
          </p:nvPr>
        </p:nvSpPr>
        <p:spPr>
          <a:xfrm>
            <a:off x="8202527"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Text Placeholder 8">
            <a:extLst>
              <a:ext uri="{FF2B5EF4-FFF2-40B4-BE49-F238E27FC236}">
                <a16:creationId xmlns="" xmlns:a16="http://schemas.microsoft.com/office/drawing/2014/main" id="{C595063C-F901-4E60-A714-6454F42F0D95}"/>
              </a:ext>
            </a:extLst>
          </p:cNvPr>
          <p:cNvSpPr>
            <a:spLocks noGrp="1"/>
          </p:cNvSpPr>
          <p:nvPr>
            <p:ph type="body" sz="quarter" idx="17" hasCustomPrompt="1"/>
          </p:nvPr>
        </p:nvSpPr>
        <p:spPr>
          <a:xfrm>
            <a:off x="10117052" y="4130531"/>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8" name="Text Placeholder 10">
            <a:extLst>
              <a:ext uri="{FF2B5EF4-FFF2-40B4-BE49-F238E27FC236}">
                <a16:creationId xmlns="" xmlns:a16="http://schemas.microsoft.com/office/drawing/2014/main" id="{C7672B0A-0079-40F6-8B93-A5F1DB5882E0}"/>
              </a:ext>
            </a:extLst>
          </p:cNvPr>
          <p:cNvSpPr>
            <a:spLocks noGrp="1"/>
          </p:cNvSpPr>
          <p:nvPr>
            <p:ph type="body" sz="quarter" idx="18" hasCustomPrompt="1"/>
          </p:nvPr>
        </p:nvSpPr>
        <p:spPr>
          <a:xfrm>
            <a:off x="10117052" y="4764931"/>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54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 xmlns:a16="http://schemas.microsoft.com/office/drawing/2014/main" id="{7C7EB16B-9FE5-4954-8D9A-47381E739BF5}"/>
              </a:ext>
            </a:extLst>
          </p:cNvPr>
          <p:cNvSpPr txBox="1"/>
          <p:nvPr userDrawn="1"/>
        </p:nvSpPr>
        <p:spPr>
          <a:xfrm>
            <a:off x="9529311" y="6365363"/>
            <a:ext cx="2047875" cy="429969"/>
          </a:xfrm>
          <a:prstGeom prst="rect">
            <a:avLst/>
          </a:prstGeom>
          <a:noFill/>
        </p:spPr>
        <p:txBody>
          <a:bodyPr wrap="square" lIns="0" tIns="0" rIns="0" bIns="0" rtlCol="0" anchor="ctr" anchorCtr="0">
            <a:noAutofit/>
          </a:bodyPr>
          <a:lstStyle/>
          <a:p>
            <a:pPr algn="r"/>
            <a:r>
              <a:rPr lang="en-US" sz="1200" b="0" noProof="0" dirty="0">
                <a:solidFill>
                  <a:schemeClr val="bg1">
                    <a:lumMod val="65000"/>
                  </a:schemeClr>
                </a:solidFill>
                <a:latin typeface="+mn-lt"/>
              </a:rPr>
              <a:t>NAME OR LOGO</a:t>
            </a: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3.svg"/><Relationship Id="rId4" Type="http://schemas.openxmlformats.org/officeDocument/2006/relationships/image" Target="../media/image11.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jpeg"/><Relationship Id="rId7"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jpeg"/><Relationship Id="rId7" Type="http://schemas.openxmlformats.org/officeDocument/2006/relationships/image" Target="../media/image53.sv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3.png"/><Relationship Id="rId5" Type="http://schemas.openxmlformats.org/officeDocument/2006/relationships/image" Target="../media/image51.svg"/><Relationship Id="rId4" Type="http://schemas.openxmlformats.org/officeDocument/2006/relationships/image" Target="../media/image22.png"/><Relationship Id="rId9" Type="http://schemas.openxmlformats.org/officeDocument/2006/relationships/image" Target="../media/image5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Placeholder 6" descr="Two young girls looking at a laptop screen">
            <a:extLst>
              <a:ext uri="{FF2B5EF4-FFF2-40B4-BE49-F238E27FC236}">
                <a16:creationId xmlns="" xmlns:a16="http://schemas.microsoft.com/office/drawing/2014/main" id="{F05D089D-7A15-41BC-B971-911CC28C4A8D}"/>
              </a:ext>
            </a:extLst>
          </p:cNvPr>
          <p:cNvPicPr>
            <a:picLocks noGrp="1" noChangeAspect="1"/>
          </p:cNvPicPr>
          <p:nvPr>
            <p:ph type="pic" sz="quarter" idx="10"/>
          </p:nvPr>
        </p:nvPicPr>
        <p:blipFill>
          <a:blip r:embed="rId4" cstate="screen">
            <a:extLst>
              <a:ext uri="{28A0092B-C50C-407E-A947-70E740481C1C}">
                <a14:useLocalDpi xmlns:a14="http://schemas.microsoft.com/office/drawing/2010/main"/>
              </a:ext>
            </a:extLst>
          </a:blip>
          <a:srcRect/>
          <a:stretch>
            <a:fillRect/>
          </a:stretch>
        </p:blipFill>
        <p:spPr>
          <a:xfrm>
            <a:off x="0" y="-56444"/>
            <a:ext cx="12192000" cy="6786563"/>
          </a:xfrm>
        </p:spPr>
      </p:pic>
      <p:sp>
        <p:nvSpPr>
          <p:cNvPr id="28" name="Rectangle 27">
            <a:extLst>
              <a:ext uri="{FF2B5EF4-FFF2-40B4-BE49-F238E27FC236}">
                <a16:creationId xmlns="" xmlns:a16="http://schemas.microsoft.com/office/drawing/2014/main" id="{E93CFE69-79B0-440B-949E-DA17AD834A10}"/>
              </a:ext>
              <a:ext uri="{C183D7F6-B498-43B3-948B-1728B52AA6E4}">
                <adec:decorative xmlns="" xmlns:adec="http://schemas.microsoft.com/office/drawing/2017/decorative" val="1"/>
              </a:ext>
            </a:extLst>
          </p:cNvPr>
          <p:cNvSpPr/>
          <p:nvPr/>
        </p:nvSpPr>
        <p:spPr>
          <a:xfrm>
            <a:off x="6336000" y="0"/>
            <a:ext cx="3979575"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 xmlns:a16="http://schemas.microsoft.com/office/drawing/2014/main" id="{5170152F-4BDD-EA4D-B3D1-E9A87974CFC0}"/>
              </a:ext>
            </a:extLst>
          </p:cNvPr>
          <p:cNvSpPr txBox="1"/>
          <p:nvPr/>
        </p:nvSpPr>
        <p:spPr bwMode="gray">
          <a:xfrm>
            <a:off x="6539896" y="724981"/>
            <a:ext cx="2983941" cy="369332"/>
          </a:xfrm>
          <a:prstGeom prst="rect">
            <a:avLst/>
          </a:prstGeom>
          <a:noFill/>
        </p:spPr>
        <p:txBody>
          <a:bodyPr wrap="square" rtlCol="0">
            <a:spAutoFit/>
          </a:bodyPr>
          <a:lstStyle/>
          <a:p>
            <a:pPr>
              <a:lnSpc>
                <a:spcPct val="90000"/>
              </a:lnSpc>
            </a:pPr>
            <a:r>
              <a:rPr lang="en-US" sz="2000" b="1" noProof="1" smtClean="0">
                <a:gradFill>
                  <a:gsLst>
                    <a:gs pos="0">
                      <a:schemeClr val="accent1"/>
                    </a:gs>
                    <a:gs pos="51300">
                      <a:schemeClr val="accent2"/>
                    </a:gs>
                    <a:gs pos="100000">
                      <a:schemeClr val="accent3"/>
                    </a:gs>
                  </a:gsLst>
                  <a:lin ang="0" scaled="0"/>
                </a:gradFill>
              </a:rPr>
              <a:t>Machine .inc</a:t>
            </a:r>
            <a:endParaRPr lang="en-US" sz="2000"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 xmlns:a16="http://schemas.microsoft.com/office/drawing/2014/main" id="{8468F2B1-EF8F-4772-ADA1-4195B20EBA74}"/>
              </a:ext>
            </a:extLst>
          </p:cNvPr>
          <p:cNvSpPr>
            <a:spLocks noGrp="1"/>
          </p:cNvSpPr>
          <p:nvPr>
            <p:ph type="ctrTitle"/>
          </p:nvPr>
        </p:nvSpPr>
        <p:spPr bwMode="gray"/>
        <p:txBody>
          <a:bodyPr/>
          <a:lstStyle/>
          <a:p>
            <a:r>
              <a:rPr lang="en-US" sz="3200" dirty="0"/>
              <a:t>Develop an innovative approach to extend the lifecycle of consumer electronic devices</a:t>
            </a:r>
          </a:p>
        </p:txBody>
      </p:sp>
      <p:cxnSp>
        <p:nvCxnSpPr>
          <p:cNvPr id="16" name="Straight Connector 15">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6" y="4876800"/>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565124A8-7554-4DB8-896F-F9946B9CF1F9}"/>
              </a:ext>
            </a:extLst>
          </p:cNvPr>
          <p:cNvSpPr>
            <a:spLocks noGrp="1"/>
          </p:cNvSpPr>
          <p:nvPr>
            <p:ph type="subTitle" idx="1"/>
          </p:nvPr>
        </p:nvSpPr>
        <p:spPr bwMode="gray"/>
        <p:txBody>
          <a:bodyPr/>
          <a:lstStyle/>
          <a:p>
            <a:r>
              <a:rPr lang="en-US" dirty="0"/>
              <a:t>A new way </a:t>
            </a:r>
            <a:r>
              <a:rPr lang="en-US" dirty="0" smtClean="0"/>
              <a:t>to work with electronics </a:t>
            </a:r>
            <a:endParaRPr lang="en-US" dirty="0"/>
          </a:p>
        </p:txBody>
      </p:sp>
    </p:spTree>
    <p:extLst>
      <p:ext uri="{BB962C8B-B14F-4D97-AF65-F5344CB8AC3E}">
        <p14:creationId xmlns:p14="http://schemas.microsoft.com/office/powerpoint/2010/main" val="29419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 xmlns:a16="http://schemas.microsoft.com/office/drawing/2014/main" id="{358B6C62-CDD6-4E2C-8BC8-699230D3934A}"/>
              </a:ext>
            </a:extLst>
          </p:cNvPr>
          <p:cNvSpPr>
            <a:spLocks noGrp="1"/>
          </p:cNvSpPr>
          <p:nvPr>
            <p:ph idx="1"/>
          </p:nvPr>
        </p:nvSpPr>
        <p:spPr>
          <a:xfrm>
            <a:off x="431999" y="2657476"/>
            <a:ext cx="4416225" cy="3421862"/>
          </a:xfrm>
        </p:spPr>
        <p:txBody>
          <a:bodyPr/>
          <a:lstStyle/>
          <a:p>
            <a:pPr marL="0" indent="0">
              <a:buNone/>
            </a:pPr>
            <a:r>
              <a:rPr lang="en-US" sz="3200" dirty="0" smtClean="0"/>
              <a:t>HardwareHub an new and efficient way to protect yourself and your devices </a:t>
            </a:r>
            <a:r>
              <a:rPr lang="en-IN" sz="3200" dirty="0" smtClean="0">
                <a:solidFill>
                  <a:schemeClr val="tx1">
                    <a:lumMod val="75000"/>
                    <a:lumOff val="25000"/>
                  </a:schemeClr>
                </a:solidFill>
              </a:rPr>
              <a:t> </a:t>
            </a:r>
            <a:endParaRPr lang="en-US" sz="3200" dirty="0">
              <a:solidFill>
                <a:schemeClr val="tx1">
                  <a:lumMod val="75000"/>
                  <a:lumOff val="25000"/>
                </a:schemeClr>
              </a:solidFill>
            </a:endParaRPr>
          </a:p>
        </p:txBody>
      </p:sp>
      <p:pic>
        <p:nvPicPr>
          <p:cNvPr id="11" name="Picture Placeholder 7" descr="A woman walking down the road talking on her phone">
            <a:extLst>
              <a:ext uri="{FF2B5EF4-FFF2-40B4-BE49-F238E27FC236}">
                <a16:creationId xmlns="" xmlns:a16="http://schemas.microsoft.com/office/drawing/2014/main" id="{7FB89A62-CAB5-4BD1-B89F-0A0F3809BA8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53050" y="0"/>
            <a:ext cx="6406950" cy="4400548"/>
          </a:xfrm>
          <a:prstGeom prst="rect">
            <a:avLst/>
          </a:prstGeom>
          <a:solidFill>
            <a:schemeClr val="tx1">
              <a:alpha val="70000"/>
            </a:schemeClr>
          </a:solidFill>
          <a:ln w="12700" cap="flat" cmpd="sng" algn="ctr">
            <a:noFill/>
            <a:prstDash val="solid"/>
            <a:miter lim="800000"/>
          </a:ln>
          <a:effectLst/>
        </p:spPr>
      </p:pic>
      <p:sp>
        <p:nvSpPr>
          <p:cNvPr id="4" name="Title 3">
            <a:extLst>
              <a:ext uri="{FF2B5EF4-FFF2-40B4-BE49-F238E27FC236}">
                <a16:creationId xmlns="" xmlns:a16="http://schemas.microsoft.com/office/drawing/2014/main" id="{A03D6D45-09FB-4A71-8BA9-C71413D258DB}"/>
              </a:ext>
            </a:extLst>
          </p:cNvPr>
          <p:cNvSpPr>
            <a:spLocks noGrp="1"/>
          </p:cNvSpPr>
          <p:nvPr>
            <p:ph type="title"/>
          </p:nvPr>
        </p:nvSpPr>
        <p:spPr bwMode="ltGray"/>
        <p:txBody>
          <a:bodyPr/>
          <a:lstStyle/>
          <a:p>
            <a:r>
              <a:rPr lang="en-US" dirty="0"/>
              <a:t>About Us</a:t>
            </a:r>
          </a:p>
        </p:txBody>
      </p:sp>
      <p:cxnSp>
        <p:nvCxnSpPr>
          <p:cNvPr id="45" name="Straight Connector 44">
            <a:extLst>
              <a:ext uri="{FF2B5EF4-FFF2-40B4-BE49-F238E27FC236}">
                <a16:creationId xmlns="" xmlns:a16="http://schemas.microsoft.com/office/drawing/2014/main" id="{68893E2F-227D-4472-B59F-3DEBF46C0EDC}"/>
              </a:ext>
              <a:ext uri="{C183D7F6-B498-43B3-948B-1728B52AA6E4}">
                <adec:decorative xmlns="" xmlns:adec="http://schemas.microsoft.com/office/drawing/2017/decorative" val="1"/>
              </a:ext>
            </a:extLst>
          </p:cNvPr>
          <p:cNvCxnSpPr>
            <a:cxnSpLocks/>
          </p:cNvCxnSpPr>
          <p:nvPr/>
        </p:nvCxnSpPr>
        <p:spPr bwMode="ltGray">
          <a:xfrm>
            <a:off x="5657669" y="5491163"/>
            <a:ext cx="5750421"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 xmlns:a16="http://schemas.microsoft.com/office/drawing/2014/main" id="{CAA3871B-5A80-4D63-B9BD-FFAB1FF70683}"/>
              </a:ext>
            </a:extLst>
          </p:cNvPr>
          <p:cNvSpPr>
            <a:spLocks noGrp="1"/>
          </p:cNvSpPr>
          <p:nvPr>
            <p:ph type="body" sz="quarter" idx="14"/>
          </p:nvPr>
        </p:nvSpPr>
        <p:spPr bwMode="gray">
          <a:xfrm>
            <a:off x="5658442" y="5657850"/>
            <a:ext cx="4692058" cy="1119943"/>
          </a:xfrm>
        </p:spPr>
        <p:txBody>
          <a:bodyPr/>
          <a:lstStyle/>
          <a:p>
            <a:r>
              <a:rPr lang="en-IN" dirty="0" smtClean="0"/>
              <a:t>We wo</a:t>
            </a:r>
            <a:r>
              <a:rPr lang="en-US" dirty="0" smtClean="0"/>
              <a:t>rk to make sure  your devices last and stay </a:t>
            </a:r>
            <a:r>
              <a:rPr lang="en-US" dirty="0" smtClean="0"/>
              <a:t>relevant. </a:t>
            </a:r>
            <a:endParaRPr lang="en-IN" dirty="0" smtClean="0"/>
          </a:p>
        </p:txBody>
      </p:sp>
      <p:sp>
        <p:nvSpPr>
          <p:cNvPr id="3" name="Slide Number Placeholder 2">
            <a:extLst>
              <a:ext uri="{FF2B5EF4-FFF2-40B4-BE49-F238E27FC236}">
                <a16:creationId xmlns="" xmlns:a16="http://schemas.microsoft.com/office/drawing/2014/main" id="{AAEF3E39-2332-4C12-9142-1DB674D9F855}"/>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Tree>
    <p:extLst>
      <p:ext uri="{BB962C8B-B14F-4D97-AF65-F5344CB8AC3E}">
        <p14:creationId xmlns:p14="http://schemas.microsoft.com/office/powerpoint/2010/main" val="35306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428ED-E8E6-4EBE-8C7C-8E6E2E5012C8}"/>
              </a:ext>
            </a:extLst>
          </p:cNvPr>
          <p:cNvSpPr>
            <a:spLocks noGrp="1"/>
          </p:cNvSpPr>
          <p:nvPr>
            <p:ph type="title"/>
          </p:nvPr>
        </p:nvSpPr>
        <p:spPr/>
        <p:txBody>
          <a:bodyPr/>
          <a:lstStyle/>
          <a:p>
            <a:r>
              <a:rPr lang="en-US" dirty="0"/>
              <a:t>The Problem</a:t>
            </a:r>
          </a:p>
        </p:txBody>
      </p:sp>
      <p:pic>
        <p:nvPicPr>
          <p:cNvPr id="17" name="Picture Placeholder 16" descr="Laptop half open">
            <a:extLst>
              <a:ext uri="{FF2B5EF4-FFF2-40B4-BE49-F238E27FC236}">
                <a16:creationId xmlns="" xmlns:a16="http://schemas.microsoft.com/office/drawing/2014/main" id="{6449BBFB-CA06-403B-A774-11459956BDA0}"/>
              </a:ext>
            </a:extLst>
          </p:cNvPr>
          <p:cNvPicPr>
            <a:picLocks noGrp="1" noChangeAspect="1"/>
          </p:cNvPicPr>
          <p:nvPr>
            <p:ph type="pic" sz="quarter" idx="41"/>
          </p:nvPr>
        </p:nvPicPr>
        <p:blipFill rotWithShape="1">
          <a:blip r:embed="rId3" cstate="screen">
            <a:extLst>
              <a:ext uri="{28A0092B-C50C-407E-A947-70E740481C1C}">
                <a14:useLocalDpi xmlns:a14="http://schemas.microsoft.com/office/drawing/2010/main"/>
              </a:ext>
            </a:extLst>
          </a:blip>
          <a:srcRect/>
          <a:stretch/>
        </p:blipFill>
        <p:spPr>
          <a:xfrm>
            <a:off x="341488" y="1362682"/>
            <a:ext cx="2453981" cy="2455948"/>
          </a:xfrm>
        </p:spPr>
      </p:pic>
      <p:sp>
        <p:nvSpPr>
          <p:cNvPr id="5" name="Text Placeholder 4">
            <a:extLst>
              <a:ext uri="{FF2B5EF4-FFF2-40B4-BE49-F238E27FC236}">
                <a16:creationId xmlns="" xmlns:a16="http://schemas.microsoft.com/office/drawing/2014/main" id="{A96AA788-5F14-43DB-B035-1BC6DA150990}"/>
              </a:ext>
            </a:extLst>
          </p:cNvPr>
          <p:cNvSpPr>
            <a:spLocks noGrp="1"/>
          </p:cNvSpPr>
          <p:nvPr>
            <p:ph type="body" sz="quarter" idx="17"/>
          </p:nvPr>
        </p:nvSpPr>
        <p:spPr>
          <a:xfrm>
            <a:off x="578478" y="3923244"/>
            <a:ext cx="1980000" cy="360000"/>
          </a:xfrm>
        </p:spPr>
        <p:txBody>
          <a:bodyPr/>
          <a:lstStyle/>
          <a:p>
            <a:r>
              <a:rPr lang="en-US" dirty="0"/>
              <a:t>Productivity</a:t>
            </a:r>
          </a:p>
        </p:txBody>
      </p:sp>
      <p:cxnSp>
        <p:nvCxnSpPr>
          <p:cNvPr id="20" name="Straight Connector 19">
            <a:extLst>
              <a:ext uri="{FF2B5EF4-FFF2-40B4-BE49-F238E27FC236}">
                <a16:creationId xmlns="" xmlns:a16="http://schemas.microsoft.com/office/drawing/2014/main" id="{B674B9A6-D55C-478C-8D92-D0BFBCD7B598}"/>
              </a:ext>
              <a:ext uri="{C183D7F6-B498-43B3-948B-1728B52AA6E4}">
                <adec:decorative xmlns="" xmlns:adec="http://schemas.microsoft.com/office/drawing/2017/decorative" val="1"/>
              </a:ext>
            </a:extLst>
          </p:cNvPr>
          <p:cNvCxnSpPr>
            <a:cxnSpLocks/>
          </p:cNvCxnSpPr>
          <p:nvPr/>
        </p:nvCxnSpPr>
        <p:spPr>
          <a:xfrm>
            <a:off x="611613" y="4413258"/>
            <a:ext cx="1800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 xmlns:a16="http://schemas.microsoft.com/office/drawing/2014/main" id="{CE675343-79F8-46AA-B56E-932984AB75EE}"/>
              </a:ext>
            </a:extLst>
          </p:cNvPr>
          <p:cNvSpPr>
            <a:spLocks noGrp="1"/>
          </p:cNvSpPr>
          <p:nvPr>
            <p:ph type="body" sz="quarter" idx="18"/>
          </p:nvPr>
        </p:nvSpPr>
        <p:spPr>
          <a:xfrm>
            <a:off x="432000" y="4534856"/>
            <a:ext cx="2126478" cy="986378"/>
          </a:xfrm>
        </p:spPr>
        <p:txBody>
          <a:bodyPr/>
          <a:lstStyle/>
          <a:p>
            <a:r>
              <a:rPr lang="en-US" dirty="0"/>
              <a:t>The decline in productivity caused by unexpected system failures.</a:t>
            </a:r>
            <a:endParaRPr lang="en-US" dirty="0"/>
          </a:p>
        </p:txBody>
      </p:sp>
      <p:pic>
        <p:nvPicPr>
          <p:cNvPr id="39" name="Picture Placeholder 38" descr="Woman looking puzzled while looking at a screen">
            <a:extLst>
              <a:ext uri="{FF2B5EF4-FFF2-40B4-BE49-F238E27FC236}">
                <a16:creationId xmlns="" xmlns:a16="http://schemas.microsoft.com/office/drawing/2014/main" id="{0DDAC36A-574D-4761-9BCF-874D3C265750}"/>
              </a:ext>
            </a:extLst>
          </p:cNvPr>
          <p:cNvPicPr>
            <a:picLocks noGrp="1" noChangeAspect="1"/>
          </p:cNvPicPr>
          <p:nvPr>
            <p:ph type="pic" sz="quarter" idx="42"/>
          </p:nvPr>
        </p:nvPicPr>
        <p:blipFill rotWithShape="1">
          <a:blip r:embed="rId4" cstate="screen">
            <a:extLst>
              <a:ext uri="{28A0092B-C50C-407E-A947-70E740481C1C}">
                <a14:useLocalDpi xmlns:a14="http://schemas.microsoft.com/office/drawing/2010/main"/>
              </a:ext>
            </a:extLst>
          </a:blip>
          <a:srcRect/>
          <a:stretch/>
        </p:blipFill>
        <p:spPr>
          <a:xfrm>
            <a:off x="3186627" y="1362682"/>
            <a:ext cx="2332480" cy="2334350"/>
          </a:xfrm>
        </p:spPr>
      </p:pic>
      <p:sp>
        <p:nvSpPr>
          <p:cNvPr id="7" name="Text Placeholder 6">
            <a:extLst>
              <a:ext uri="{FF2B5EF4-FFF2-40B4-BE49-F238E27FC236}">
                <a16:creationId xmlns="" xmlns:a16="http://schemas.microsoft.com/office/drawing/2014/main" id="{1806F98B-6BF9-4D0F-B7E7-561F064602FD}"/>
              </a:ext>
            </a:extLst>
          </p:cNvPr>
          <p:cNvSpPr>
            <a:spLocks noGrp="1"/>
          </p:cNvSpPr>
          <p:nvPr>
            <p:ph type="body" sz="quarter" idx="33"/>
          </p:nvPr>
        </p:nvSpPr>
        <p:spPr>
          <a:xfrm>
            <a:off x="3362867" y="3956866"/>
            <a:ext cx="1980000" cy="360000"/>
          </a:xfrm>
        </p:spPr>
        <p:txBody>
          <a:bodyPr/>
          <a:lstStyle/>
          <a:p>
            <a:r>
              <a:rPr lang="en-US" dirty="0"/>
              <a:t>User Frustration</a:t>
            </a:r>
          </a:p>
        </p:txBody>
      </p:sp>
      <p:cxnSp>
        <p:nvCxnSpPr>
          <p:cNvPr id="21" name="Straight Connector 20">
            <a:extLst>
              <a:ext uri="{FF2B5EF4-FFF2-40B4-BE49-F238E27FC236}">
                <a16:creationId xmlns="" xmlns:a16="http://schemas.microsoft.com/office/drawing/2014/main" id="{5A0322F4-E79A-4E4D-98CA-2DC1692F90C3}"/>
              </a:ext>
              <a:ext uri="{C183D7F6-B498-43B3-948B-1728B52AA6E4}">
                <adec:decorative xmlns="" xmlns:adec="http://schemas.microsoft.com/office/drawing/2017/decorative" val="1"/>
              </a:ext>
            </a:extLst>
          </p:cNvPr>
          <p:cNvCxnSpPr>
            <a:cxnSpLocks/>
          </p:cNvCxnSpPr>
          <p:nvPr/>
        </p:nvCxnSpPr>
        <p:spPr>
          <a:xfrm>
            <a:off x="3452867" y="4469668"/>
            <a:ext cx="1800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3694D25-DE51-4F33-9ED7-7D9F4891DD93}"/>
              </a:ext>
            </a:extLst>
          </p:cNvPr>
          <p:cNvSpPr>
            <a:spLocks noGrp="1"/>
          </p:cNvSpPr>
          <p:nvPr>
            <p:ph type="body" sz="quarter" idx="34"/>
          </p:nvPr>
        </p:nvSpPr>
        <p:spPr>
          <a:xfrm>
            <a:off x="3362867" y="4591265"/>
            <a:ext cx="1980000" cy="1060597"/>
          </a:xfrm>
        </p:spPr>
        <p:txBody>
          <a:bodyPr/>
          <a:lstStyle/>
          <a:p>
            <a:r>
              <a:rPr lang="en-US" dirty="0"/>
              <a:t>Improper device configuration often leads to significant operational challenges.</a:t>
            </a:r>
            <a:endParaRPr lang="en-US" dirty="0"/>
          </a:p>
        </p:txBody>
      </p:sp>
      <p:pic>
        <p:nvPicPr>
          <p:cNvPr id="43" name="Picture Placeholder 42" descr="Desk from top with someone tapping on a mobile phone">
            <a:extLst>
              <a:ext uri="{FF2B5EF4-FFF2-40B4-BE49-F238E27FC236}">
                <a16:creationId xmlns="" xmlns:a16="http://schemas.microsoft.com/office/drawing/2014/main" id="{3A7E12C8-81B9-4B69-8557-9B66C1AD1251}"/>
              </a:ext>
            </a:extLst>
          </p:cNvPr>
          <p:cNvPicPr>
            <a:picLocks noGrp="1" noChangeAspect="1"/>
          </p:cNvPicPr>
          <p:nvPr>
            <p:ph type="pic" sz="quarter" idx="43"/>
          </p:nvPr>
        </p:nvPicPr>
        <p:blipFill rotWithShape="1">
          <a:blip r:embed="rId5" cstate="screen">
            <a:extLst>
              <a:ext uri="{28A0092B-C50C-407E-A947-70E740481C1C}">
                <a14:useLocalDpi xmlns:a14="http://schemas.microsoft.com/office/drawing/2010/main"/>
              </a:ext>
            </a:extLst>
          </a:blip>
          <a:srcRect/>
          <a:stretch/>
        </p:blipFill>
        <p:spPr>
          <a:xfrm>
            <a:off x="5934158" y="1362682"/>
            <a:ext cx="2307067" cy="2308917"/>
          </a:xfrm>
        </p:spPr>
      </p:pic>
      <p:sp>
        <p:nvSpPr>
          <p:cNvPr id="9" name="Text Placeholder 8">
            <a:extLst>
              <a:ext uri="{FF2B5EF4-FFF2-40B4-BE49-F238E27FC236}">
                <a16:creationId xmlns="" xmlns:a16="http://schemas.microsoft.com/office/drawing/2014/main" id="{2F0A8A16-8E92-40C1-913D-8CB3B9C1DDAF}"/>
              </a:ext>
            </a:extLst>
          </p:cNvPr>
          <p:cNvSpPr>
            <a:spLocks noGrp="1"/>
          </p:cNvSpPr>
          <p:nvPr>
            <p:ph type="body" sz="quarter" idx="35"/>
          </p:nvPr>
        </p:nvSpPr>
        <p:spPr>
          <a:xfrm>
            <a:off x="6102000" y="3923227"/>
            <a:ext cx="1980000" cy="360000"/>
          </a:xfrm>
        </p:spPr>
        <p:txBody>
          <a:bodyPr/>
          <a:lstStyle/>
          <a:p>
            <a:r>
              <a:rPr lang="en-IN" dirty="0" smtClean="0"/>
              <a:t>Clutter</a:t>
            </a:r>
            <a:endParaRPr lang="en-US" dirty="0"/>
          </a:p>
        </p:txBody>
      </p:sp>
      <p:cxnSp>
        <p:nvCxnSpPr>
          <p:cNvPr id="22" name="Straight Connector 21">
            <a:extLst>
              <a:ext uri="{FF2B5EF4-FFF2-40B4-BE49-F238E27FC236}">
                <a16:creationId xmlns="" xmlns:a16="http://schemas.microsoft.com/office/drawing/2014/main" id="{0DC27E82-D5C7-4AE4-BAF3-5DBB12CA0835}"/>
              </a:ext>
              <a:ext uri="{C183D7F6-B498-43B3-948B-1728B52AA6E4}">
                <adec:decorative xmlns="" xmlns:adec="http://schemas.microsoft.com/office/drawing/2017/decorative" val="1"/>
              </a:ext>
            </a:extLst>
          </p:cNvPr>
          <p:cNvCxnSpPr>
            <a:cxnSpLocks/>
          </p:cNvCxnSpPr>
          <p:nvPr/>
        </p:nvCxnSpPr>
        <p:spPr>
          <a:xfrm>
            <a:off x="6102000" y="4484234"/>
            <a:ext cx="1800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 xmlns:a16="http://schemas.microsoft.com/office/drawing/2014/main" id="{CC804944-6423-4C0F-ABB0-9CF01A05FD92}"/>
              </a:ext>
            </a:extLst>
          </p:cNvPr>
          <p:cNvSpPr>
            <a:spLocks noGrp="1"/>
          </p:cNvSpPr>
          <p:nvPr>
            <p:ph type="body" sz="quarter" idx="36"/>
          </p:nvPr>
        </p:nvSpPr>
        <p:spPr>
          <a:xfrm>
            <a:off x="6102000" y="4576194"/>
            <a:ext cx="1980000" cy="1075668"/>
          </a:xfrm>
        </p:spPr>
        <p:txBody>
          <a:bodyPr/>
          <a:lstStyle/>
          <a:p>
            <a:r>
              <a:rPr lang="en-US" dirty="0"/>
              <a:t>Avoid allowing application clutter to disrupt your daily activities.</a:t>
            </a:r>
            <a:endParaRPr lang="en-US" dirty="0"/>
          </a:p>
        </p:txBody>
      </p:sp>
      <p:pic>
        <p:nvPicPr>
          <p:cNvPr id="71" name="Picture Placeholder 70" descr="Microchip pins">
            <a:extLst>
              <a:ext uri="{FF2B5EF4-FFF2-40B4-BE49-F238E27FC236}">
                <a16:creationId xmlns="" xmlns:a16="http://schemas.microsoft.com/office/drawing/2014/main" id="{C698E7AD-8D61-4952-9F38-6E6313EE4B05}"/>
              </a:ext>
            </a:extLst>
          </p:cNvPr>
          <p:cNvPicPr>
            <a:picLocks noGrp="1" noChangeAspect="1"/>
          </p:cNvPicPr>
          <p:nvPr>
            <p:ph type="pic" sz="quarter" idx="44"/>
          </p:nvPr>
        </p:nvPicPr>
        <p:blipFill>
          <a:blip r:embed="rId6" cstate="screen">
            <a:extLst>
              <a:ext uri="{28A0092B-C50C-407E-A947-70E740481C1C}">
                <a14:useLocalDpi xmlns:a14="http://schemas.microsoft.com/office/drawing/2010/main"/>
              </a:ext>
            </a:extLst>
          </a:blip>
          <a:srcRect/>
          <a:stretch>
            <a:fillRect/>
          </a:stretch>
        </p:blipFill>
        <p:spPr>
          <a:xfrm>
            <a:off x="8772705" y="1362684"/>
            <a:ext cx="2469526" cy="2471506"/>
          </a:xfrm>
        </p:spPr>
      </p:pic>
      <p:sp>
        <p:nvSpPr>
          <p:cNvPr id="11" name="Text Placeholder 10">
            <a:extLst>
              <a:ext uri="{FF2B5EF4-FFF2-40B4-BE49-F238E27FC236}">
                <a16:creationId xmlns="" xmlns:a16="http://schemas.microsoft.com/office/drawing/2014/main" id="{3BF93F76-B979-4659-9F60-ADD378371A4D}"/>
              </a:ext>
            </a:extLst>
          </p:cNvPr>
          <p:cNvSpPr>
            <a:spLocks noGrp="1"/>
          </p:cNvSpPr>
          <p:nvPr>
            <p:ph type="body" sz="quarter" idx="37"/>
          </p:nvPr>
        </p:nvSpPr>
        <p:spPr>
          <a:xfrm>
            <a:off x="9043994" y="4004523"/>
            <a:ext cx="1980000" cy="360000"/>
          </a:xfrm>
        </p:spPr>
        <p:txBody>
          <a:bodyPr/>
          <a:lstStyle/>
          <a:p>
            <a:r>
              <a:rPr lang="en-US" dirty="0" smtClean="0"/>
              <a:t>Chip Pricing</a:t>
            </a:r>
            <a:endParaRPr lang="en-US" dirty="0"/>
          </a:p>
        </p:txBody>
      </p:sp>
      <p:cxnSp>
        <p:nvCxnSpPr>
          <p:cNvPr id="23" name="Straight Connector 22">
            <a:extLst>
              <a:ext uri="{FF2B5EF4-FFF2-40B4-BE49-F238E27FC236}">
                <a16:creationId xmlns="" xmlns:a16="http://schemas.microsoft.com/office/drawing/2014/main" id="{8C3BE7D2-4C35-4BA9-9A98-1A6E17A84A71}"/>
              </a:ext>
              <a:ext uri="{C183D7F6-B498-43B3-948B-1728B52AA6E4}">
                <adec:decorative xmlns="" xmlns:adec="http://schemas.microsoft.com/office/drawing/2017/decorative" val="1"/>
              </a:ext>
            </a:extLst>
          </p:cNvPr>
          <p:cNvCxnSpPr>
            <a:cxnSpLocks/>
          </p:cNvCxnSpPr>
          <p:nvPr/>
        </p:nvCxnSpPr>
        <p:spPr>
          <a:xfrm>
            <a:off x="9223994" y="4492224"/>
            <a:ext cx="1800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 xmlns:a16="http://schemas.microsoft.com/office/drawing/2014/main" id="{179E7FC2-4098-49F6-8F55-7D42A85A40B6}"/>
              </a:ext>
            </a:extLst>
          </p:cNvPr>
          <p:cNvSpPr>
            <a:spLocks noGrp="1"/>
          </p:cNvSpPr>
          <p:nvPr>
            <p:ph type="body" sz="quarter" idx="38"/>
          </p:nvPr>
        </p:nvSpPr>
        <p:spPr>
          <a:xfrm>
            <a:off x="9043994" y="4534856"/>
            <a:ext cx="1980000" cy="1117006"/>
          </a:xfrm>
        </p:spPr>
        <p:txBody>
          <a:bodyPr/>
          <a:lstStyle/>
          <a:p>
            <a:r>
              <a:rPr lang="en-US" dirty="0"/>
              <a:t>The current chip pricing structure is unsustainable and poses significant challenges.</a:t>
            </a:r>
            <a:endParaRPr lang="en-US" dirty="0"/>
          </a:p>
        </p:txBody>
      </p:sp>
      <p:sp>
        <p:nvSpPr>
          <p:cNvPr id="3" name="Slide Number Placeholder 2">
            <a:extLst>
              <a:ext uri="{FF2B5EF4-FFF2-40B4-BE49-F238E27FC236}">
                <a16:creationId xmlns=""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Tree>
    <p:extLst>
      <p:ext uri="{BB962C8B-B14F-4D97-AF65-F5344CB8AC3E}">
        <p14:creationId xmlns:p14="http://schemas.microsoft.com/office/powerpoint/2010/main" val="374517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man sitting at his desk with a book in his hand">
            <a:extLst>
              <a:ext uri="{FF2B5EF4-FFF2-40B4-BE49-F238E27FC236}">
                <a16:creationId xmlns="" xmlns:a16="http://schemas.microsoft.com/office/drawing/2014/main" id="{DF80E271-E84B-449B-9CF0-F34E075335A6}"/>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400541"/>
          </a:xfrm>
        </p:spPr>
      </p:pic>
      <p:sp>
        <p:nvSpPr>
          <p:cNvPr id="5" name="Title 4">
            <a:extLst>
              <a:ext uri="{FF2B5EF4-FFF2-40B4-BE49-F238E27FC236}">
                <a16:creationId xmlns="" xmlns:a16="http://schemas.microsoft.com/office/drawing/2014/main" id="{F58C420A-3AEC-4BE5-BD90-C854A306696C}"/>
              </a:ext>
            </a:extLst>
          </p:cNvPr>
          <p:cNvSpPr>
            <a:spLocks noGrp="1"/>
          </p:cNvSpPr>
          <p:nvPr>
            <p:ph type="title"/>
          </p:nvPr>
        </p:nvSpPr>
        <p:spPr bwMode="ltGray"/>
        <p:txBody>
          <a:bodyPr/>
          <a:lstStyle/>
          <a:p>
            <a:r>
              <a:rPr lang="en-IN" dirty="0" smtClean="0"/>
              <a:t>The new and </a:t>
            </a:r>
            <a:r>
              <a:rPr lang="en-IN" dirty="0" smtClean="0"/>
              <a:t>improved management system</a:t>
            </a:r>
            <a:endParaRPr lang="en-US" dirty="0"/>
          </a:p>
        </p:txBody>
      </p:sp>
      <p:cxnSp>
        <p:nvCxnSpPr>
          <p:cNvPr id="12" name="Straight Connector 11">
            <a:extLst>
              <a:ext uri="{FF2B5EF4-FFF2-40B4-BE49-F238E27FC236}">
                <a16:creationId xmlns=""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lt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 xmlns:a16="http://schemas.microsoft.com/office/drawing/2014/main" id="{1AC9E886-BD82-4757-912B-F7589A22164F}"/>
              </a:ext>
            </a:extLst>
          </p:cNvPr>
          <p:cNvSpPr>
            <a:spLocks noGrp="1"/>
          </p:cNvSpPr>
          <p:nvPr>
            <p:ph idx="1"/>
          </p:nvPr>
        </p:nvSpPr>
        <p:spPr bwMode="gray"/>
        <p:txBody>
          <a:bodyPr/>
          <a:lstStyle/>
          <a:p>
            <a:r>
              <a:rPr lang="en-IN" dirty="0" smtClean="0"/>
              <a:t>The new S.M.A.R.T based system makes sure all your data stays safe .</a:t>
            </a:r>
            <a:endParaRPr lang="en-US" dirty="0"/>
          </a:p>
        </p:txBody>
      </p:sp>
      <p:sp>
        <p:nvSpPr>
          <p:cNvPr id="16" name="Rectangle 15">
            <a:extLst>
              <a:ext uri="{FF2B5EF4-FFF2-40B4-BE49-F238E27FC236}">
                <a16:creationId xmlns="" xmlns:a16="http://schemas.microsoft.com/office/drawing/2014/main" id="{05860339-31F7-4884-957E-5C40F818EBB8}"/>
              </a:ext>
              <a:ext uri="{C183D7F6-B498-43B3-948B-1728B52AA6E4}">
                <adec:decorative xmlns="" xmlns:adec="http://schemas.microsoft.com/office/drawing/2017/decorative" val="1"/>
              </a:ext>
            </a:extLst>
          </p:cNvPr>
          <p:cNvSpPr/>
          <p:nvPr/>
        </p:nvSpPr>
        <p:spPr>
          <a:xfrm>
            <a:off x="6896104" y="23922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descr="Gold bars" title="Placeholder Icon">
            <a:extLst>
              <a:ext uri="{FF2B5EF4-FFF2-40B4-BE49-F238E27FC236}">
                <a16:creationId xmlns="" xmlns:a16="http://schemas.microsoft.com/office/drawing/2014/main" id="{7CF8B318-D925-4AA4-A626-B915F8B960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7195238" y="2691354"/>
            <a:ext cx="516155" cy="516155"/>
          </a:xfrm>
          <a:prstGeom prst="rect">
            <a:avLst/>
          </a:prstGeom>
        </p:spPr>
      </p:pic>
      <p:sp>
        <p:nvSpPr>
          <p:cNvPr id="6" name="Text Placeholder 5">
            <a:extLst>
              <a:ext uri="{FF2B5EF4-FFF2-40B4-BE49-F238E27FC236}">
                <a16:creationId xmlns="" xmlns:a16="http://schemas.microsoft.com/office/drawing/2014/main" id="{0F0E443A-F987-4A67-86AD-557D61E47992}"/>
              </a:ext>
            </a:extLst>
          </p:cNvPr>
          <p:cNvSpPr>
            <a:spLocks noGrp="1"/>
          </p:cNvSpPr>
          <p:nvPr>
            <p:ph type="body" sz="quarter" idx="13"/>
          </p:nvPr>
        </p:nvSpPr>
        <p:spPr>
          <a:xfrm>
            <a:off x="6553315" y="3945440"/>
            <a:ext cx="1800000" cy="360000"/>
          </a:xfrm>
        </p:spPr>
        <p:txBody>
          <a:bodyPr/>
          <a:lstStyle/>
          <a:p>
            <a:r>
              <a:rPr lang="en-US" dirty="0">
                <a:solidFill>
                  <a:schemeClr val="tx1">
                    <a:lumMod val="75000"/>
                    <a:lumOff val="25000"/>
                  </a:schemeClr>
                </a:solidFill>
              </a:rPr>
              <a:t>Prioritize</a:t>
            </a:r>
          </a:p>
        </p:txBody>
      </p:sp>
      <p:cxnSp>
        <p:nvCxnSpPr>
          <p:cNvPr id="18" name="Straight Connector 17">
            <a:extLst>
              <a:ext uri="{FF2B5EF4-FFF2-40B4-BE49-F238E27FC236}">
                <a16:creationId xmlns="" xmlns:a16="http://schemas.microsoft.com/office/drawing/2014/main" id="{45C26E9A-3991-49A2-8D63-94C577E8A0AC}"/>
              </a:ext>
              <a:ext uri="{C183D7F6-B498-43B3-948B-1728B52AA6E4}">
                <adec:decorative xmlns="" xmlns:adec="http://schemas.microsoft.com/office/drawing/2017/decorative" val="1"/>
              </a:ext>
            </a:extLst>
          </p:cNvPr>
          <p:cNvCxnSpPr>
            <a:cxnSpLocks/>
          </p:cNvCxnSpPr>
          <p:nvPr/>
        </p:nvCxnSpPr>
        <p:spPr>
          <a:xfrm>
            <a:off x="6679315" y="4614863"/>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34535CB7-70A5-4E0C-835B-C50960E5BC69}"/>
              </a:ext>
            </a:extLst>
          </p:cNvPr>
          <p:cNvSpPr>
            <a:spLocks noGrp="1"/>
          </p:cNvSpPr>
          <p:nvPr>
            <p:ph type="body" sz="quarter" idx="14"/>
          </p:nvPr>
        </p:nvSpPr>
        <p:spPr>
          <a:xfrm>
            <a:off x="6579281" y="4852017"/>
            <a:ext cx="1800000" cy="720000"/>
          </a:xfrm>
        </p:spPr>
        <p:txBody>
          <a:bodyPr/>
          <a:lstStyle/>
          <a:p>
            <a:r>
              <a:rPr lang="en-IN" dirty="0"/>
              <a:t>When you are with us you are our priority</a:t>
            </a:r>
            <a:endParaRPr lang="en-US" dirty="0"/>
          </a:p>
        </p:txBody>
      </p:sp>
      <p:sp>
        <p:nvSpPr>
          <p:cNvPr id="17" name="Rectangle 16">
            <a:extLst>
              <a:ext uri="{FF2B5EF4-FFF2-40B4-BE49-F238E27FC236}">
                <a16:creationId xmlns=""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10117052" y="239222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descr="Coins" title="Placeholder Icon">
            <a:extLst>
              <a:ext uri="{FF2B5EF4-FFF2-40B4-BE49-F238E27FC236}">
                <a16:creationId xmlns="" xmlns:a16="http://schemas.microsoft.com/office/drawing/2014/main" id="{2BC353DF-7455-49A6-8C40-1E0630E1DA88}"/>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10416186" y="2691354"/>
            <a:ext cx="516155" cy="516155"/>
          </a:xfrm>
          <a:prstGeom prst="rect">
            <a:avLst/>
          </a:prstGeom>
        </p:spPr>
      </p:pic>
      <p:sp>
        <p:nvSpPr>
          <p:cNvPr id="10" name="Text Placeholder 9">
            <a:extLst>
              <a:ext uri="{FF2B5EF4-FFF2-40B4-BE49-F238E27FC236}">
                <a16:creationId xmlns="" xmlns:a16="http://schemas.microsoft.com/office/drawing/2014/main" id="{77D79B0F-EFCB-42B1-AEAE-0FE4763D4456}"/>
              </a:ext>
            </a:extLst>
          </p:cNvPr>
          <p:cNvSpPr>
            <a:spLocks noGrp="1"/>
          </p:cNvSpPr>
          <p:nvPr>
            <p:ph type="body" sz="quarter" idx="17"/>
          </p:nvPr>
        </p:nvSpPr>
        <p:spPr>
          <a:xfrm>
            <a:off x="9774263" y="3945440"/>
            <a:ext cx="1800000" cy="360000"/>
          </a:xfrm>
        </p:spPr>
        <p:txBody>
          <a:bodyPr/>
          <a:lstStyle/>
          <a:p>
            <a:r>
              <a:rPr lang="en-IN" dirty="0" smtClean="0">
                <a:solidFill>
                  <a:schemeClr val="tx1">
                    <a:lumMod val="75000"/>
                    <a:lumOff val="25000"/>
                  </a:schemeClr>
                </a:solidFill>
              </a:rPr>
              <a:t>Cost saving </a:t>
            </a:r>
            <a:endParaRPr lang="en-US" dirty="0">
              <a:solidFill>
                <a:schemeClr val="tx1">
                  <a:lumMod val="75000"/>
                  <a:lumOff val="25000"/>
                </a:schemeClr>
              </a:solidFill>
            </a:endParaRPr>
          </a:p>
        </p:txBody>
      </p:sp>
      <p:cxnSp>
        <p:nvCxnSpPr>
          <p:cNvPr id="20" name="Straight Connector 19">
            <a:extLst>
              <a:ext uri="{FF2B5EF4-FFF2-40B4-BE49-F238E27FC236}">
                <a16:creationId xmlns="" xmlns:a16="http://schemas.microsoft.com/office/drawing/2014/main" id="{59D2C94E-1924-4389-B84A-2828D610B220}"/>
              </a:ext>
              <a:ext uri="{C183D7F6-B498-43B3-948B-1728B52AA6E4}">
                <adec:decorative xmlns="" xmlns:adec="http://schemas.microsoft.com/office/drawing/2017/decorative" val="1"/>
              </a:ext>
            </a:extLst>
          </p:cNvPr>
          <p:cNvCxnSpPr>
            <a:cxnSpLocks/>
          </p:cNvCxnSpPr>
          <p:nvPr/>
        </p:nvCxnSpPr>
        <p:spPr>
          <a:xfrm>
            <a:off x="10026263" y="4536486"/>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1D0238C6-EDC9-431C-B062-27BAF34CDE16}"/>
              </a:ext>
            </a:extLst>
          </p:cNvPr>
          <p:cNvSpPr>
            <a:spLocks noGrp="1"/>
          </p:cNvSpPr>
          <p:nvPr>
            <p:ph type="body" sz="quarter" idx="18"/>
          </p:nvPr>
        </p:nvSpPr>
        <p:spPr>
          <a:xfrm>
            <a:off x="9972000" y="4766399"/>
            <a:ext cx="1800000" cy="1129304"/>
          </a:xfrm>
        </p:spPr>
        <p:txBody>
          <a:bodyPr/>
          <a:lstStyle/>
          <a:p>
            <a:r>
              <a:rPr lang="en-US" dirty="0"/>
              <a:t>Our preventive maintenance ensures that no device is left unused or goes to waste.</a:t>
            </a:r>
            <a:endParaRPr lang="en-US" dirty="0"/>
          </a:p>
        </p:txBody>
      </p:sp>
      <p:sp>
        <p:nvSpPr>
          <p:cNvPr id="3" name="Slide Number Placeholder 2">
            <a:extLst>
              <a:ext uri="{FF2B5EF4-FFF2-40B4-BE49-F238E27FC236}">
                <a16:creationId xmlns=""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Tree>
    <p:extLst>
      <p:ext uri="{BB962C8B-B14F-4D97-AF65-F5344CB8AC3E}">
        <p14:creationId xmlns:p14="http://schemas.microsoft.com/office/powerpoint/2010/main" val="412673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wrist with a smart watch">
            <a:extLst>
              <a:ext uri="{FF2B5EF4-FFF2-40B4-BE49-F238E27FC236}">
                <a16:creationId xmlns="" xmlns:a16="http://schemas.microsoft.com/office/drawing/2014/main" id="{8B618502-6263-424A-824A-C269440BC60D}"/>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432000" y="0"/>
            <a:ext cx="5472000" cy="4388584"/>
          </a:xfrm>
        </p:spPr>
      </p:pic>
      <p:sp>
        <p:nvSpPr>
          <p:cNvPr id="5" name="Title 4">
            <a:extLst>
              <a:ext uri="{FF2B5EF4-FFF2-40B4-BE49-F238E27FC236}">
                <a16:creationId xmlns="" xmlns:a16="http://schemas.microsoft.com/office/drawing/2014/main" id="{F58C420A-3AEC-4BE5-BD90-C854A306696C}"/>
              </a:ext>
            </a:extLst>
          </p:cNvPr>
          <p:cNvSpPr>
            <a:spLocks noGrp="1"/>
          </p:cNvSpPr>
          <p:nvPr>
            <p:ph type="title"/>
          </p:nvPr>
        </p:nvSpPr>
        <p:spPr bwMode="gray"/>
        <p:txBody>
          <a:bodyPr/>
          <a:lstStyle/>
          <a:p>
            <a:r>
              <a:rPr lang="en-US" dirty="0" smtClean="0"/>
              <a:t>HardwareHub</a:t>
            </a:r>
            <a:endParaRPr lang="en-US" dirty="0"/>
          </a:p>
        </p:txBody>
      </p:sp>
      <p:cxnSp>
        <p:nvCxnSpPr>
          <p:cNvPr id="12" name="Straight Connector 11">
            <a:extLst>
              <a:ext uri="{FF2B5EF4-FFF2-40B4-BE49-F238E27FC236}">
                <a16:creationId xmlns="" xmlns:a16="http://schemas.microsoft.com/office/drawing/2014/main" id="{3E48293B-B086-4048-863C-47E7C47880A1}"/>
              </a:ext>
              <a:ext uri="{C183D7F6-B498-43B3-948B-1728B52AA6E4}">
                <adec:decorative xmlns="" xmlns:adec="http://schemas.microsoft.com/office/drawing/2017/decorative" val="1"/>
              </a:ext>
            </a:extLst>
          </p:cNvPr>
          <p:cNvCxnSpPr>
            <a:cxnSpLocks/>
          </p:cNvCxnSpPr>
          <p:nvPr/>
        </p:nvCxnSpPr>
        <p:spPr bwMode="gray">
          <a:xfrm>
            <a:off x="680728"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 xmlns:a16="http://schemas.microsoft.com/office/drawing/2014/main" id="{1AC9E886-BD82-4757-912B-F7589A22164F}"/>
              </a:ext>
            </a:extLst>
          </p:cNvPr>
          <p:cNvSpPr>
            <a:spLocks noGrp="1"/>
          </p:cNvSpPr>
          <p:nvPr>
            <p:ph idx="1"/>
          </p:nvPr>
        </p:nvSpPr>
        <p:spPr bwMode="gray"/>
        <p:txBody>
          <a:bodyPr/>
          <a:lstStyle/>
          <a:p>
            <a:r>
              <a:rPr lang="en-US" dirty="0" smtClean="0"/>
              <a:t>HardwareHub </a:t>
            </a:r>
            <a:r>
              <a:rPr lang="en-IN" dirty="0" smtClean="0"/>
              <a:t>helps predict when something will fail and help protect you and your data </a:t>
            </a:r>
            <a:endParaRPr lang="en-US" dirty="0"/>
          </a:p>
        </p:txBody>
      </p:sp>
      <p:sp>
        <p:nvSpPr>
          <p:cNvPr id="16" name="Rectangle 15">
            <a:extLst>
              <a:ext uri="{FF2B5EF4-FFF2-40B4-BE49-F238E27FC236}">
                <a16:creationId xmlns="" xmlns:a16="http://schemas.microsoft.com/office/drawing/2014/main" id="{05860339-31F7-4884-957E-5C40F818EBB8}"/>
              </a:ext>
              <a:ext uri="{C183D7F6-B498-43B3-948B-1728B52AA6E4}">
                <adec:decorative xmlns="" xmlns:adec="http://schemas.microsoft.com/office/drawing/2017/decorative" val="1"/>
              </a:ext>
            </a:extLst>
          </p:cNvPr>
          <p:cNvSpPr/>
          <p:nvPr/>
        </p:nvSpPr>
        <p:spPr>
          <a:xfrm>
            <a:off x="7421366" y="675006"/>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Bullseye" title="Placeholder Icon">
            <a:extLst>
              <a:ext uri="{FF2B5EF4-FFF2-40B4-BE49-F238E27FC236}">
                <a16:creationId xmlns="" xmlns:a16="http://schemas.microsoft.com/office/drawing/2014/main" id="{01B04A53-CFF0-41E3-A36F-790D2F6B635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7721177" y="971525"/>
            <a:ext cx="514800" cy="514800"/>
          </a:xfrm>
          <a:prstGeom prst="rect">
            <a:avLst/>
          </a:prstGeom>
        </p:spPr>
      </p:pic>
      <p:sp>
        <p:nvSpPr>
          <p:cNvPr id="10" name="Text Placeholder 9">
            <a:extLst>
              <a:ext uri="{FF2B5EF4-FFF2-40B4-BE49-F238E27FC236}">
                <a16:creationId xmlns="" xmlns:a16="http://schemas.microsoft.com/office/drawing/2014/main" id="{77D79B0F-EFCB-42B1-AEAE-0FE4763D4456}"/>
              </a:ext>
            </a:extLst>
          </p:cNvPr>
          <p:cNvSpPr>
            <a:spLocks noGrp="1"/>
          </p:cNvSpPr>
          <p:nvPr>
            <p:ph type="body" sz="quarter" idx="17"/>
          </p:nvPr>
        </p:nvSpPr>
        <p:spPr>
          <a:xfrm>
            <a:off x="7172040" y="1883828"/>
            <a:ext cx="1800000" cy="360000"/>
          </a:xfrm>
        </p:spPr>
        <p:txBody>
          <a:bodyPr/>
          <a:lstStyle/>
          <a:p>
            <a:r>
              <a:rPr lang="en-US" dirty="0">
                <a:solidFill>
                  <a:schemeClr val="tx1">
                    <a:lumMod val="75000"/>
                    <a:lumOff val="25000"/>
                  </a:schemeClr>
                </a:solidFill>
              </a:rPr>
              <a:t>Unique </a:t>
            </a:r>
          </a:p>
        </p:txBody>
      </p:sp>
      <p:cxnSp>
        <p:nvCxnSpPr>
          <p:cNvPr id="18" name="Straight Connector 17">
            <a:extLst>
              <a:ext uri="{FF2B5EF4-FFF2-40B4-BE49-F238E27FC236}">
                <a16:creationId xmlns="" xmlns:a16="http://schemas.microsoft.com/office/drawing/2014/main" id="{45C26E9A-3991-49A2-8D63-94C577E8A0AC}"/>
              </a:ext>
              <a:ext uri="{C183D7F6-B498-43B3-948B-1728B52AA6E4}">
                <adec:decorative xmlns="" xmlns:adec="http://schemas.microsoft.com/office/drawing/2017/decorative" val="1"/>
              </a:ext>
            </a:extLst>
          </p:cNvPr>
          <p:cNvCxnSpPr>
            <a:cxnSpLocks/>
          </p:cNvCxnSpPr>
          <p:nvPr/>
        </p:nvCxnSpPr>
        <p:spPr>
          <a:xfrm>
            <a:off x="7298040" y="2243828"/>
            <a:ext cx="1548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1D0238C6-EDC9-431C-B062-27BAF34CDE16}"/>
              </a:ext>
            </a:extLst>
          </p:cNvPr>
          <p:cNvSpPr>
            <a:spLocks noGrp="1"/>
          </p:cNvSpPr>
          <p:nvPr>
            <p:ph type="body" sz="quarter" idx="18"/>
          </p:nvPr>
        </p:nvSpPr>
        <p:spPr>
          <a:xfrm>
            <a:off x="7172040" y="2411597"/>
            <a:ext cx="1800000" cy="720000"/>
          </a:xfrm>
        </p:spPr>
        <p:txBody>
          <a:bodyPr/>
          <a:lstStyle/>
          <a:p>
            <a:r>
              <a:rPr lang="en-US" dirty="0"/>
              <a:t>The all-inclusive system ensures that you are relieved of any additional workload.</a:t>
            </a:r>
            <a:endParaRPr lang="en-US" dirty="0">
              <a:solidFill>
                <a:schemeClr val="tx1">
                  <a:lumMod val="75000"/>
                  <a:lumOff val="25000"/>
                </a:schemeClr>
              </a:solidFill>
            </a:endParaRPr>
          </a:p>
        </p:txBody>
      </p:sp>
      <p:sp>
        <p:nvSpPr>
          <p:cNvPr id="15" name="Rectangle 14">
            <a:extLst>
              <a:ext uri="{FF2B5EF4-FFF2-40B4-BE49-F238E27FC236}">
                <a16:creationId xmlns="" xmlns:a16="http://schemas.microsoft.com/office/drawing/2014/main" id="{056960D0-0A22-4E28-82F3-B9AA805E96A4}"/>
              </a:ext>
              <a:ext uri="{C183D7F6-B498-43B3-948B-1728B52AA6E4}">
                <adec:decorative xmlns="" xmlns:adec="http://schemas.microsoft.com/office/drawing/2017/decorative" val="1"/>
              </a:ext>
            </a:extLst>
          </p:cNvPr>
          <p:cNvSpPr/>
          <p:nvPr/>
        </p:nvSpPr>
        <p:spPr>
          <a:xfrm>
            <a:off x="9783289" y="671714"/>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Lecturer" title="Placeholder Icon">
            <a:extLst>
              <a:ext uri="{FF2B5EF4-FFF2-40B4-BE49-F238E27FC236}">
                <a16:creationId xmlns="" xmlns:a16="http://schemas.microsoft.com/office/drawing/2014/main" id="{A67046E4-7EA7-414C-8B67-BE9C73705C8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10092127" y="1021467"/>
            <a:ext cx="514800" cy="514800"/>
          </a:xfrm>
          <a:prstGeom prst="rect">
            <a:avLst/>
          </a:prstGeom>
        </p:spPr>
      </p:pic>
      <p:sp>
        <p:nvSpPr>
          <p:cNvPr id="4" name="Text Placeholder 3">
            <a:extLst>
              <a:ext uri="{FF2B5EF4-FFF2-40B4-BE49-F238E27FC236}">
                <a16:creationId xmlns="" xmlns:a16="http://schemas.microsoft.com/office/drawing/2014/main" id="{27325661-92B1-4FD6-80E6-C1A1C5F5B8BA}"/>
              </a:ext>
            </a:extLst>
          </p:cNvPr>
          <p:cNvSpPr>
            <a:spLocks noGrp="1"/>
          </p:cNvSpPr>
          <p:nvPr>
            <p:ph type="body" sz="quarter" idx="19"/>
          </p:nvPr>
        </p:nvSpPr>
        <p:spPr>
          <a:xfrm>
            <a:off x="9528677" y="1905947"/>
            <a:ext cx="1800000" cy="360000"/>
          </a:xfrm>
        </p:spPr>
        <p:txBody>
          <a:bodyPr/>
          <a:lstStyle/>
          <a:p>
            <a:r>
              <a:rPr lang="en-IN" dirty="0" smtClean="0"/>
              <a:t>Open source </a:t>
            </a:r>
            <a:endParaRPr lang="en-US" dirty="0">
              <a:solidFill>
                <a:schemeClr val="tx1">
                  <a:lumMod val="75000"/>
                  <a:lumOff val="25000"/>
                </a:schemeClr>
              </a:solidFill>
            </a:endParaRPr>
          </a:p>
        </p:txBody>
      </p:sp>
      <p:cxnSp>
        <p:nvCxnSpPr>
          <p:cNvPr id="19" name="Straight Connector 18">
            <a:extLst>
              <a:ext uri="{FF2B5EF4-FFF2-40B4-BE49-F238E27FC236}">
                <a16:creationId xmlns="" xmlns:a16="http://schemas.microsoft.com/office/drawing/2014/main" id="{4EAA895A-8A04-4C68-83A5-3E4F5209FB7E}"/>
              </a:ext>
              <a:ext uri="{C183D7F6-B498-43B3-948B-1728B52AA6E4}">
                <adec:decorative xmlns="" xmlns:adec="http://schemas.microsoft.com/office/drawing/2017/decorative" val="1"/>
              </a:ext>
            </a:extLst>
          </p:cNvPr>
          <p:cNvCxnSpPr>
            <a:cxnSpLocks/>
          </p:cNvCxnSpPr>
          <p:nvPr/>
        </p:nvCxnSpPr>
        <p:spPr>
          <a:xfrm>
            <a:off x="9723042" y="2267083"/>
            <a:ext cx="1548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 xmlns:a16="http://schemas.microsoft.com/office/drawing/2014/main" id="{C32C294C-1590-42EF-AA55-43D984432B57}"/>
              </a:ext>
            </a:extLst>
          </p:cNvPr>
          <p:cNvSpPr>
            <a:spLocks noGrp="1"/>
          </p:cNvSpPr>
          <p:nvPr>
            <p:ph type="body" sz="quarter" idx="20"/>
          </p:nvPr>
        </p:nvSpPr>
        <p:spPr>
          <a:xfrm>
            <a:off x="9597042" y="2470498"/>
            <a:ext cx="1800000" cy="720000"/>
          </a:xfrm>
        </p:spPr>
        <p:txBody>
          <a:bodyPr/>
          <a:lstStyle/>
          <a:p>
            <a:r>
              <a:rPr lang="en-US" dirty="0"/>
              <a:t>We have made it open source to ensure the identification and resolution of bugs and errors.</a:t>
            </a:r>
            <a:endParaRPr lang="en-US" dirty="0">
              <a:solidFill>
                <a:schemeClr val="tx1">
                  <a:lumMod val="75000"/>
                  <a:lumOff val="25000"/>
                </a:schemeClr>
              </a:solidFill>
            </a:endParaRPr>
          </a:p>
        </p:txBody>
      </p:sp>
      <p:sp>
        <p:nvSpPr>
          <p:cNvPr id="17" name="Rectangle 16">
            <a:extLst>
              <a:ext uri="{FF2B5EF4-FFF2-40B4-BE49-F238E27FC236}">
                <a16:creationId xmlns="" xmlns:a16="http://schemas.microsoft.com/office/drawing/2014/main" id="{7AEBBE7F-98BB-4059-8F15-7198C7DAC337}"/>
              </a:ext>
              <a:ext uri="{C183D7F6-B498-43B3-948B-1728B52AA6E4}">
                <adec:decorative xmlns="" xmlns:adec="http://schemas.microsoft.com/office/drawing/2017/decorative" val="1"/>
              </a:ext>
            </a:extLst>
          </p:cNvPr>
          <p:cNvSpPr/>
          <p:nvPr/>
        </p:nvSpPr>
        <p:spPr>
          <a:xfrm>
            <a:off x="7421366" y="3759341"/>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Network" title="Placeholder Icon">
            <a:extLst>
              <a:ext uri="{FF2B5EF4-FFF2-40B4-BE49-F238E27FC236}">
                <a16:creationId xmlns="" xmlns:a16="http://schemas.microsoft.com/office/drawing/2014/main" id="{E34FD3C6-9F01-4A17-AD96-054AF500405F}"/>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7721177" y="4059152"/>
            <a:ext cx="514800" cy="514800"/>
          </a:xfrm>
          <a:prstGeom prst="rect">
            <a:avLst/>
          </a:prstGeom>
        </p:spPr>
      </p:pic>
      <p:sp>
        <p:nvSpPr>
          <p:cNvPr id="6" name="Text Placeholder 5">
            <a:extLst>
              <a:ext uri="{FF2B5EF4-FFF2-40B4-BE49-F238E27FC236}">
                <a16:creationId xmlns="" xmlns:a16="http://schemas.microsoft.com/office/drawing/2014/main" id="{0F0E443A-F987-4A67-86AD-557D61E47992}"/>
              </a:ext>
            </a:extLst>
          </p:cNvPr>
          <p:cNvSpPr>
            <a:spLocks noGrp="1"/>
          </p:cNvSpPr>
          <p:nvPr>
            <p:ph type="body" sz="quarter" idx="13"/>
          </p:nvPr>
        </p:nvSpPr>
        <p:spPr>
          <a:xfrm>
            <a:off x="7078577" y="5010963"/>
            <a:ext cx="1800000" cy="360000"/>
          </a:xfrm>
        </p:spPr>
        <p:txBody>
          <a:bodyPr/>
          <a:lstStyle/>
          <a:p>
            <a:r>
              <a:rPr lang="en-US" dirty="0">
                <a:solidFill>
                  <a:schemeClr val="tx1">
                    <a:lumMod val="75000"/>
                    <a:lumOff val="25000"/>
                  </a:schemeClr>
                </a:solidFill>
              </a:rPr>
              <a:t>Tested</a:t>
            </a:r>
          </a:p>
        </p:txBody>
      </p:sp>
      <p:cxnSp>
        <p:nvCxnSpPr>
          <p:cNvPr id="28" name="Straight Connector 27">
            <a:extLst>
              <a:ext uri="{FF2B5EF4-FFF2-40B4-BE49-F238E27FC236}">
                <a16:creationId xmlns="" xmlns:a16="http://schemas.microsoft.com/office/drawing/2014/main" id="{FDEE8591-D916-4064-8CD3-2AD3F759B9E2}"/>
              </a:ext>
              <a:ext uri="{C183D7F6-B498-43B3-948B-1728B52AA6E4}">
                <adec:decorative xmlns="" xmlns:adec="http://schemas.microsoft.com/office/drawing/2017/decorative" val="1"/>
              </a:ext>
            </a:extLst>
          </p:cNvPr>
          <p:cNvCxnSpPr>
            <a:cxnSpLocks/>
          </p:cNvCxnSpPr>
          <p:nvPr/>
        </p:nvCxnSpPr>
        <p:spPr>
          <a:xfrm>
            <a:off x="7204577" y="5508163"/>
            <a:ext cx="15480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34535CB7-70A5-4E0C-835B-C50960E5BC69}"/>
              </a:ext>
            </a:extLst>
          </p:cNvPr>
          <p:cNvSpPr>
            <a:spLocks noGrp="1"/>
          </p:cNvSpPr>
          <p:nvPr>
            <p:ph type="body" sz="quarter" idx="14"/>
          </p:nvPr>
        </p:nvSpPr>
        <p:spPr/>
        <p:txBody>
          <a:bodyPr/>
          <a:lstStyle/>
          <a:p>
            <a:r>
              <a:rPr lang="en-IN" dirty="0" smtClean="0"/>
              <a:t>Our software goes </a:t>
            </a:r>
            <a:r>
              <a:rPr lang="en-IN" dirty="0" smtClean="0">
                <a:solidFill>
                  <a:schemeClr val="tx1">
                    <a:lumMod val="75000"/>
                    <a:lumOff val="25000"/>
                  </a:schemeClr>
                </a:solidFill>
              </a:rPr>
              <a:t> thorough extensive testing </a:t>
            </a:r>
            <a:endParaRPr lang="en-US" dirty="0">
              <a:solidFill>
                <a:schemeClr val="tx1">
                  <a:lumMod val="75000"/>
                  <a:lumOff val="25000"/>
                </a:schemeClr>
              </a:solidFill>
            </a:endParaRPr>
          </a:p>
        </p:txBody>
      </p:sp>
      <p:sp>
        <p:nvSpPr>
          <p:cNvPr id="26" name="Rectangle 25">
            <a:extLst>
              <a:ext uri="{FF2B5EF4-FFF2-40B4-BE49-F238E27FC236}">
                <a16:creationId xmlns="" xmlns:a16="http://schemas.microsoft.com/office/drawing/2014/main" id="{A892DD94-78B8-4911-A32B-3B174E2921B2}"/>
              </a:ext>
              <a:ext uri="{C183D7F6-B498-43B3-948B-1728B52AA6E4}">
                <adec:decorative xmlns="" xmlns:adec="http://schemas.microsoft.com/office/drawing/2017/decorative" val="1"/>
              </a:ext>
            </a:extLst>
          </p:cNvPr>
          <p:cNvSpPr/>
          <p:nvPr/>
        </p:nvSpPr>
        <p:spPr>
          <a:xfrm>
            <a:off x="9783289" y="3767930"/>
            <a:ext cx="1114422" cy="111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Megaphone" title="Placeholder Icon">
            <a:extLst>
              <a:ext uri="{FF2B5EF4-FFF2-40B4-BE49-F238E27FC236}">
                <a16:creationId xmlns="" xmlns:a16="http://schemas.microsoft.com/office/drawing/2014/main" id="{72D31FC8-7143-4EC0-8D99-6AE8BC0B8DFB}"/>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 xmlns:asvg="http://schemas.microsoft.com/office/drawing/2016/SVG/main" r:embed="rId11"/>
              </a:ext>
            </a:extLst>
          </a:blip>
          <a:stretch>
            <a:fillRect/>
          </a:stretch>
        </p:blipFill>
        <p:spPr>
          <a:xfrm>
            <a:off x="10083100" y="4067741"/>
            <a:ext cx="514800" cy="514800"/>
          </a:xfrm>
          <a:prstGeom prst="rect">
            <a:avLst/>
          </a:prstGeom>
        </p:spPr>
      </p:pic>
      <p:sp>
        <p:nvSpPr>
          <p:cNvPr id="8" name="Text Placeholder 7">
            <a:extLst>
              <a:ext uri="{FF2B5EF4-FFF2-40B4-BE49-F238E27FC236}">
                <a16:creationId xmlns="" xmlns:a16="http://schemas.microsoft.com/office/drawing/2014/main" id="{FA562AA1-9ED1-4AA1-8F21-A53B5A69CB06}"/>
              </a:ext>
            </a:extLst>
          </p:cNvPr>
          <p:cNvSpPr>
            <a:spLocks noGrp="1"/>
          </p:cNvSpPr>
          <p:nvPr>
            <p:ph type="body" sz="quarter" idx="15"/>
          </p:nvPr>
        </p:nvSpPr>
        <p:spPr>
          <a:xfrm>
            <a:off x="9449527" y="4964664"/>
            <a:ext cx="1800000" cy="360000"/>
          </a:xfrm>
        </p:spPr>
        <p:txBody>
          <a:bodyPr/>
          <a:lstStyle/>
          <a:p>
            <a:r>
              <a:rPr lang="en-US" dirty="0">
                <a:solidFill>
                  <a:schemeClr val="tx1">
                    <a:lumMod val="75000"/>
                    <a:lumOff val="25000"/>
                  </a:schemeClr>
                </a:solidFill>
              </a:rPr>
              <a:t>Authentic</a:t>
            </a:r>
          </a:p>
        </p:txBody>
      </p:sp>
      <p:cxnSp>
        <p:nvCxnSpPr>
          <p:cNvPr id="20" name="Straight Connector 19">
            <a:extLst>
              <a:ext uri="{FF2B5EF4-FFF2-40B4-BE49-F238E27FC236}">
                <a16:creationId xmlns="" xmlns:a16="http://schemas.microsoft.com/office/drawing/2014/main" id="{59D2C94E-1924-4389-B84A-2828D610B220}"/>
              </a:ext>
              <a:ext uri="{C183D7F6-B498-43B3-948B-1728B52AA6E4}">
                <adec:decorative xmlns="" xmlns:adec="http://schemas.microsoft.com/office/drawing/2017/decorative" val="1"/>
              </a:ext>
            </a:extLst>
          </p:cNvPr>
          <p:cNvCxnSpPr>
            <a:cxnSpLocks/>
          </p:cNvCxnSpPr>
          <p:nvPr/>
        </p:nvCxnSpPr>
        <p:spPr>
          <a:xfrm>
            <a:off x="9566500" y="5508163"/>
            <a:ext cx="1548000"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 xmlns:a16="http://schemas.microsoft.com/office/drawing/2014/main" id="{29E0145E-8E4E-439B-A78F-92EC279B320C}"/>
              </a:ext>
            </a:extLst>
          </p:cNvPr>
          <p:cNvSpPr>
            <a:spLocks noGrp="1"/>
          </p:cNvSpPr>
          <p:nvPr>
            <p:ph type="body" sz="quarter" idx="16"/>
          </p:nvPr>
        </p:nvSpPr>
        <p:spPr/>
        <p:txBody>
          <a:bodyPr/>
          <a:lstStyle/>
          <a:p>
            <a:r>
              <a:rPr lang="en-IN" dirty="0" smtClean="0">
                <a:solidFill>
                  <a:schemeClr val="tx1">
                    <a:lumMod val="75000"/>
                    <a:lumOff val="25000"/>
                  </a:schemeClr>
                </a:solidFill>
              </a:rPr>
              <a:t>We mad this from ground up for this application </a:t>
            </a:r>
            <a:endParaRPr lang="en-US" dirty="0">
              <a:solidFill>
                <a:schemeClr val="tx1">
                  <a:lumMod val="75000"/>
                  <a:lumOff val="25000"/>
                </a:schemeClr>
              </a:solidFill>
            </a:endParaRPr>
          </a:p>
        </p:txBody>
      </p:sp>
      <p:sp>
        <p:nvSpPr>
          <p:cNvPr id="3" name="Slide Number Placeholder 2">
            <a:extLst>
              <a:ext uri="{FF2B5EF4-FFF2-40B4-BE49-F238E27FC236}">
                <a16:creationId xmlns="" xmlns:a16="http://schemas.microsoft.com/office/drawing/2014/main" id="{8234C221-D094-445D-A8B7-0030E816562D}"/>
              </a:ext>
            </a:extLst>
          </p:cNvPr>
          <p:cNvSpPr>
            <a:spLocks noGrp="1"/>
          </p:cNvSpPr>
          <p:nvPr>
            <p:ph type="sldNum" sz="quarter" idx="11"/>
          </p:nvPr>
        </p:nvSpPr>
        <p:spPr/>
        <p:txBody>
          <a:bodyPr/>
          <a:lstStyle/>
          <a:p>
            <a:fld id="{4B73C415-D670-4716-A5EC-CC4D52CA2BAC}" type="slidenum">
              <a:rPr lang="en-US" smtClean="0"/>
              <a:pPr/>
              <a:t>5</a:t>
            </a:fld>
            <a:endParaRPr lang="en-US" dirty="0"/>
          </a:p>
        </p:txBody>
      </p:sp>
    </p:spTree>
    <p:extLst>
      <p:ext uri="{BB962C8B-B14F-4D97-AF65-F5344CB8AC3E}">
        <p14:creationId xmlns:p14="http://schemas.microsoft.com/office/powerpoint/2010/main" val="5909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EAE0D-88F0-4123-A369-92983D7E55DC}"/>
              </a:ext>
            </a:extLst>
          </p:cNvPr>
          <p:cNvSpPr>
            <a:spLocks noGrp="1"/>
          </p:cNvSpPr>
          <p:nvPr>
            <p:ph type="title"/>
          </p:nvPr>
        </p:nvSpPr>
        <p:spPr/>
        <p:txBody>
          <a:bodyPr/>
          <a:lstStyle/>
          <a:p>
            <a:r>
              <a:rPr lang="en-US" dirty="0" smtClean="0"/>
              <a:t> </a:t>
            </a:r>
            <a:r>
              <a:rPr lang="en-US" dirty="0"/>
              <a:t>Product</a:t>
            </a:r>
          </a:p>
        </p:txBody>
      </p:sp>
      <p:sp>
        <p:nvSpPr>
          <p:cNvPr id="5" name="Text Placeholder 4">
            <a:extLst>
              <a:ext uri="{FF2B5EF4-FFF2-40B4-BE49-F238E27FC236}">
                <a16:creationId xmlns="" xmlns:a16="http://schemas.microsoft.com/office/drawing/2014/main" id="{B3873866-C6DF-4447-8D2F-8A88CF14E6CB}"/>
              </a:ext>
            </a:extLst>
          </p:cNvPr>
          <p:cNvSpPr>
            <a:spLocks noGrp="1"/>
          </p:cNvSpPr>
          <p:nvPr>
            <p:ph type="body" sz="quarter" idx="12"/>
          </p:nvPr>
        </p:nvSpPr>
        <p:spPr>
          <a:xfrm>
            <a:off x="431800" y="1582738"/>
            <a:ext cx="3975100" cy="1744662"/>
          </a:xfrm>
        </p:spPr>
        <p:txBody>
          <a:bodyPr/>
          <a:lstStyle/>
          <a:p>
            <a:r>
              <a:rPr lang="en-IN" dirty="0" smtClean="0"/>
              <a:t>Ties up with local repair shops for quick and easy repairs</a:t>
            </a:r>
            <a:endParaRPr lang="en-US" dirty="0"/>
          </a:p>
        </p:txBody>
      </p:sp>
      <p:sp>
        <p:nvSpPr>
          <p:cNvPr id="3" name="Content Placeholder 2">
            <a:extLst>
              <a:ext uri="{FF2B5EF4-FFF2-40B4-BE49-F238E27FC236}">
                <a16:creationId xmlns="" xmlns:a16="http://schemas.microsoft.com/office/drawing/2014/main" id="{616BC25F-F41F-4EE7-8166-FD25E15EA654}"/>
              </a:ext>
            </a:extLst>
          </p:cNvPr>
          <p:cNvSpPr>
            <a:spLocks noGrp="1"/>
          </p:cNvSpPr>
          <p:nvPr>
            <p:ph idx="1"/>
          </p:nvPr>
        </p:nvSpPr>
        <p:spPr/>
        <p:txBody>
          <a:bodyPr/>
          <a:lstStyle/>
          <a:p>
            <a:pPr marL="0" indent="0">
              <a:buNone/>
            </a:pPr>
            <a:r>
              <a:rPr lang="en-US" dirty="0">
                <a:solidFill>
                  <a:schemeClr val="tx1">
                    <a:lumMod val="75000"/>
                    <a:lumOff val="25000"/>
                  </a:schemeClr>
                </a:solidFill>
              </a:rPr>
              <a:t>Other benefits include</a:t>
            </a:r>
          </a:p>
          <a:p>
            <a:r>
              <a:rPr lang="en-IN" sz="1400" dirty="0" smtClean="0">
                <a:solidFill>
                  <a:schemeClr val="tx1">
                    <a:lumMod val="75000"/>
                    <a:lumOff val="25000"/>
                  </a:schemeClr>
                </a:solidFill>
              </a:rPr>
              <a:t>Notification system </a:t>
            </a:r>
          </a:p>
          <a:p>
            <a:r>
              <a:rPr lang="en-IN" sz="1400" dirty="0" smtClean="0">
                <a:solidFill>
                  <a:schemeClr val="tx1">
                    <a:lumMod val="75000"/>
                    <a:lumOff val="25000"/>
                  </a:schemeClr>
                </a:solidFill>
              </a:rPr>
              <a:t>Email system for remote management </a:t>
            </a:r>
            <a:endParaRPr lang="en-US" sz="1400" dirty="0">
              <a:solidFill>
                <a:schemeClr val="tx1">
                  <a:lumMod val="75000"/>
                  <a:lumOff val="25000"/>
                </a:schemeClr>
              </a:solidFill>
            </a:endParaRPr>
          </a:p>
        </p:txBody>
      </p:sp>
      <p:pic>
        <p:nvPicPr>
          <p:cNvPr id="32" name="Picture Placeholder 31" descr="Desktop screenshot">
            <a:extLst>
              <a:ext uri="{FF2B5EF4-FFF2-40B4-BE49-F238E27FC236}">
                <a16:creationId xmlns="" xmlns:a16="http://schemas.microsoft.com/office/drawing/2014/main" id="{9985C1E9-B7DC-4EFA-B466-64A4F2674F4E}"/>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l="160" r="160"/>
          <a:stretch>
            <a:fillRect/>
          </a:stretch>
        </p:blipFill>
        <p:spPr>
          <a:xfrm>
            <a:off x="5217319" y="1450975"/>
            <a:ext cx="6974680" cy="3935414"/>
          </a:xfrm>
        </p:spPr>
      </p:pic>
      <p:sp>
        <p:nvSpPr>
          <p:cNvPr id="4" name="Slide Number Placeholder 3">
            <a:extLst>
              <a:ext uri="{FF2B5EF4-FFF2-40B4-BE49-F238E27FC236}">
                <a16:creationId xmlns="" xmlns:a16="http://schemas.microsoft.com/office/drawing/2014/main" id="{27A106A1-5BFA-4033-8A49-0E0F2A688C19}"/>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Tree>
    <p:extLst>
      <p:ext uri="{BB962C8B-B14F-4D97-AF65-F5344CB8AC3E}">
        <p14:creationId xmlns:p14="http://schemas.microsoft.com/office/powerpoint/2010/main" val="109666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Placeholder 12" descr="A person standing on a sidewalk looking at his phone">
            <a:extLst>
              <a:ext uri="{FF2B5EF4-FFF2-40B4-BE49-F238E27FC236}">
                <a16:creationId xmlns="" xmlns:a16="http://schemas.microsoft.com/office/drawing/2014/main" id="{5AC4910C-C9A9-41E9-9252-939FB7AA00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 xmlns:a16="http://schemas.microsoft.com/office/drawing/2014/main" id="{5159E9FA-E2FE-4ED3-AF77-6A386F661A9D}"/>
              </a:ext>
              <a:ext uri="{C183D7F6-B498-43B3-948B-1728B52AA6E4}">
                <adec:decorative xmlns="" xmlns:adec="http://schemas.microsoft.com/office/drawing/2017/decorative" val="1"/>
              </a:ext>
            </a:extLst>
          </p:cNvPr>
          <p:cNvSpPr/>
          <p:nvPr/>
        </p:nvSpPr>
        <p:spPr bwMode="gray">
          <a:xfrm>
            <a:off x="432000" y="0"/>
            <a:ext cx="11760000" cy="6365363"/>
          </a:xfrm>
          <a:prstGeom prst="rect">
            <a:avLst/>
          </a:prstGeom>
          <a:gradFill>
            <a:gsLst>
              <a:gs pos="36000">
                <a:schemeClr val="tx1">
                  <a:alpha val="4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 xmlns:a16="http://schemas.microsoft.com/office/drawing/2014/main" id="{2AFED906-603E-4575-A8EB-18849F6201A6}"/>
              </a:ext>
              <a:ext uri="{C183D7F6-B498-43B3-948B-1728B52AA6E4}">
                <adec:decorative xmlns="" xmlns:adec="http://schemas.microsoft.com/office/drawing/2017/decorative" val="1"/>
              </a:ext>
            </a:extLst>
          </p:cNvPr>
          <p:cNvSpPr/>
          <p:nvPr/>
        </p:nvSpPr>
        <p:spPr>
          <a:xfrm>
            <a:off x="0" y="1"/>
            <a:ext cx="432001" cy="6365362"/>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468F2B1-EF8F-4772-ADA1-4195B20EBA74}"/>
              </a:ext>
            </a:extLst>
          </p:cNvPr>
          <p:cNvSpPr>
            <a:spLocks noGrp="1"/>
          </p:cNvSpPr>
          <p:nvPr>
            <p:ph type="ctrTitle"/>
          </p:nvPr>
        </p:nvSpPr>
        <p:spPr bwMode="gray">
          <a:xfrm>
            <a:off x="680727" y="2377000"/>
            <a:ext cx="8506815" cy="2387600"/>
          </a:xfrm>
        </p:spPr>
        <p:txBody>
          <a:bodyPr/>
          <a:lstStyle/>
          <a:p>
            <a:r>
              <a:rPr lang="en-IN" dirty="0"/>
              <a:t>Intelligence monitoring system</a:t>
            </a:r>
            <a:endParaRPr lang="en-US" dirty="0"/>
          </a:p>
        </p:txBody>
      </p:sp>
      <p:cxnSp>
        <p:nvCxnSpPr>
          <p:cNvPr id="15" name="Straight Connector 14">
            <a:extLst>
              <a:ext uri="{FF2B5EF4-FFF2-40B4-BE49-F238E27FC236}">
                <a16:creationId xmlns="" xmlns:a16="http://schemas.microsoft.com/office/drawing/2014/main" id="{642D433C-2521-498F-AEB8-751A77CDE32F}"/>
              </a:ext>
              <a:ext uri="{C183D7F6-B498-43B3-948B-1728B52AA6E4}">
                <adec:decorative xmlns="" xmlns:adec="http://schemas.microsoft.com/office/drawing/2017/decorative" val="1"/>
              </a:ext>
            </a:extLst>
          </p:cNvPr>
          <p:cNvCxnSpPr>
            <a:cxnSpLocks/>
          </p:cNvCxnSpPr>
          <p:nvPr/>
        </p:nvCxnSpPr>
        <p:spPr bwMode="gray">
          <a:xfrm>
            <a:off x="680728" y="4876800"/>
            <a:ext cx="5187750"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 xmlns:a16="http://schemas.microsoft.com/office/drawing/2014/main" id="{565124A8-7554-4DB8-896F-F9946B9CF1F9}"/>
              </a:ext>
            </a:extLst>
          </p:cNvPr>
          <p:cNvSpPr>
            <a:spLocks noGrp="1"/>
          </p:cNvSpPr>
          <p:nvPr>
            <p:ph type="subTitle" idx="1"/>
          </p:nvPr>
        </p:nvSpPr>
        <p:spPr bwMode="gray"/>
        <p:txBody>
          <a:bodyPr/>
          <a:lstStyle/>
          <a:p>
            <a:r>
              <a:rPr lang="en-US" dirty="0"/>
              <a:t>A new way to engage with </a:t>
            </a:r>
            <a:r>
              <a:rPr lang="en-US" dirty="0" smtClean="0"/>
              <a:t>your computer </a:t>
            </a:r>
            <a:r>
              <a:rPr lang="en-US" dirty="0"/>
              <a:t/>
            </a:r>
            <a:br>
              <a:rPr lang="en-US" dirty="0"/>
            </a:br>
            <a:r>
              <a:rPr lang="en-US" dirty="0"/>
              <a:t>from across the globe.</a:t>
            </a:r>
          </a:p>
        </p:txBody>
      </p:sp>
      <p:grpSp>
        <p:nvGrpSpPr>
          <p:cNvPr id="21" name="Group 20" title="Placeholder Logo">
            <a:extLst>
              <a:ext uri="{FF2B5EF4-FFF2-40B4-BE49-F238E27FC236}">
                <a16:creationId xmlns="" xmlns:a16="http://schemas.microsoft.com/office/drawing/2014/main" id="{B6C6CF9E-253E-4427-A32A-5C2467E9C3E7}"/>
              </a:ext>
            </a:extLst>
          </p:cNvPr>
          <p:cNvGrpSpPr/>
          <p:nvPr/>
        </p:nvGrpSpPr>
        <p:grpSpPr>
          <a:xfrm>
            <a:off x="10474628" y="262234"/>
            <a:ext cx="1404722" cy="299741"/>
            <a:chOff x="6510608" y="1858229"/>
            <a:chExt cx="2159571" cy="460812"/>
          </a:xfrm>
          <a:gradFill>
            <a:gsLst>
              <a:gs pos="0">
                <a:schemeClr val="accent1"/>
              </a:gs>
              <a:gs pos="51300">
                <a:schemeClr val="accent2"/>
              </a:gs>
              <a:gs pos="100000">
                <a:schemeClr val="accent3"/>
              </a:gs>
            </a:gsLst>
            <a:lin ang="0" scaled="0"/>
          </a:gradFill>
        </p:grpSpPr>
        <p:sp>
          <p:nvSpPr>
            <p:cNvPr id="22" name="Freeform: Shape 21">
              <a:extLst>
                <a:ext uri="{FF2B5EF4-FFF2-40B4-BE49-F238E27FC236}">
                  <a16:creationId xmlns="" xmlns:a16="http://schemas.microsoft.com/office/drawing/2014/main" id="{56EFE9CD-48EA-4600-88AA-120E29187B70}"/>
                </a:ext>
              </a:extLst>
            </p:cNvPr>
            <p:cNvSpPr/>
            <p:nvPr/>
          </p:nvSpPr>
          <p:spPr>
            <a:xfrm>
              <a:off x="6510608" y="1858229"/>
              <a:ext cx="351467" cy="351467"/>
            </a:xfrm>
            <a:custGeom>
              <a:avLst/>
              <a:gdLst>
                <a:gd name="connsiteX0" fmla="*/ 154255 w 351467"/>
                <a:gd name="connsiteY0" fmla="*/ 228454 h 351467"/>
                <a:gd name="connsiteX1" fmla="*/ 29289 w 351467"/>
                <a:gd name="connsiteY1" fmla="*/ 29289 h 351467"/>
                <a:gd name="connsiteX2" fmla="*/ 115203 w 351467"/>
                <a:gd name="connsiteY2" fmla="*/ 29289 h 351467"/>
                <a:gd name="connsiteX3" fmla="*/ 193307 w 351467"/>
                <a:gd name="connsiteY3" fmla="*/ 162065 h 351467"/>
                <a:gd name="connsiteX4" fmla="*/ 271411 w 351467"/>
                <a:gd name="connsiteY4" fmla="*/ 29289 h 351467"/>
                <a:gd name="connsiteX5" fmla="*/ 353420 w 351467"/>
                <a:gd name="connsiteY5" fmla="*/ 29289 h 351467"/>
                <a:gd name="connsiteX6" fmla="*/ 228454 w 351467"/>
                <a:gd name="connsiteY6" fmla="*/ 224548 h 351467"/>
                <a:gd name="connsiteX7" fmla="*/ 228454 w 351467"/>
                <a:gd name="connsiteY7" fmla="*/ 353420 h 351467"/>
                <a:gd name="connsiteX8" fmla="*/ 154255 w 351467"/>
                <a:gd name="connsiteY8" fmla="*/ 353420 h 351467"/>
                <a:gd name="connsiteX9" fmla="*/ 154255 w 351467"/>
                <a:gd name="connsiteY9" fmla="*/ 228454 h 3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467" h="351467">
                  <a:moveTo>
                    <a:pt x="154255" y="228454"/>
                  </a:moveTo>
                  <a:lnTo>
                    <a:pt x="29289" y="29289"/>
                  </a:lnTo>
                  <a:lnTo>
                    <a:pt x="115203" y="29289"/>
                  </a:lnTo>
                  <a:lnTo>
                    <a:pt x="193307" y="162065"/>
                  </a:lnTo>
                  <a:lnTo>
                    <a:pt x="271411" y="29289"/>
                  </a:lnTo>
                  <a:lnTo>
                    <a:pt x="353420" y="29289"/>
                  </a:lnTo>
                  <a:lnTo>
                    <a:pt x="228454" y="224548"/>
                  </a:lnTo>
                  <a:lnTo>
                    <a:pt x="228454" y="353420"/>
                  </a:lnTo>
                  <a:lnTo>
                    <a:pt x="154255" y="353420"/>
                  </a:lnTo>
                  <a:lnTo>
                    <a:pt x="154255" y="228454"/>
                  </a:ln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 xmlns:a16="http://schemas.microsoft.com/office/drawing/2014/main" id="{F519FE9E-CD3D-4D03-9E47-BC22664E57E7}"/>
                </a:ext>
              </a:extLst>
            </p:cNvPr>
            <p:cNvSpPr/>
            <p:nvPr/>
          </p:nvSpPr>
          <p:spPr>
            <a:xfrm>
              <a:off x="6783972" y="1928522"/>
              <a:ext cx="312415" cy="312415"/>
            </a:xfrm>
            <a:custGeom>
              <a:avLst/>
              <a:gdLst>
                <a:gd name="connsiteX0" fmla="*/ 29289 w 312415"/>
                <a:gd name="connsiteY0" fmla="*/ 162065 h 312415"/>
                <a:gd name="connsiteX1" fmla="*/ 29289 w 312415"/>
                <a:gd name="connsiteY1" fmla="*/ 162065 h 312415"/>
                <a:gd name="connsiteX2" fmla="*/ 165971 w 312415"/>
                <a:gd name="connsiteY2" fmla="*/ 29289 h 312415"/>
                <a:gd name="connsiteX3" fmla="*/ 302652 w 312415"/>
                <a:gd name="connsiteY3" fmla="*/ 158160 h 312415"/>
                <a:gd name="connsiteX4" fmla="*/ 302652 w 312415"/>
                <a:gd name="connsiteY4" fmla="*/ 158160 h 312415"/>
                <a:gd name="connsiteX5" fmla="*/ 165971 w 312415"/>
                <a:gd name="connsiteY5" fmla="*/ 287031 h 312415"/>
                <a:gd name="connsiteX6" fmla="*/ 29289 w 312415"/>
                <a:gd name="connsiteY6" fmla="*/ 162065 h 312415"/>
                <a:gd name="connsiteX7" fmla="*/ 232359 w 312415"/>
                <a:gd name="connsiteY7" fmla="*/ 162065 h 312415"/>
                <a:gd name="connsiteX8" fmla="*/ 232359 w 312415"/>
                <a:gd name="connsiteY8" fmla="*/ 162065 h 312415"/>
                <a:gd name="connsiteX9" fmla="*/ 165971 w 312415"/>
                <a:gd name="connsiteY9" fmla="*/ 91772 h 312415"/>
                <a:gd name="connsiteX10" fmla="*/ 99582 w 312415"/>
                <a:gd name="connsiteY10" fmla="*/ 162065 h 312415"/>
                <a:gd name="connsiteX11" fmla="*/ 99582 w 312415"/>
                <a:gd name="connsiteY11" fmla="*/ 162065 h 312415"/>
                <a:gd name="connsiteX12" fmla="*/ 165971 w 312415"/>
                <a:gd name="connsiteY12" fmla="*/ 232359 h 312415"/>
                <a:gd name="connsiteX13" fmla="*/ 232359 w 312415"/>
                <a:gd name="connsiteY13" fmla="*/ 162065 h 31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415" h="312415">
                  <a:moveTo>
                    <a:pt x="29289" y="162065"/>
                  </a:moveTo>
                  <a:lnTo>
                    <a:pt x="29289" y="162065"/>
                  </a:lnTo>
                  <a:cubicBezTo>
                    <a:pt x="29289" y="87867"/>
                    <a:pt x="87867" y="29289"/>
                    <a:pt x="165971" y="29289"/>
                  </a:cubicBezTo>
                  <a:cubicBezTo>
                    <a:pt x="244075" y="29289"/>
                    <a:pt x="302652" y="87867"/>
                    <a:pt x="302652" y="158160"/>
                  </a:cubicBezTo>
                  <a:lnTo>
                    <a:pt x="302652" y="158160"/>
                  </a:lnTo>
                  <a:cubicBezTo>
                    <a:pt x="302652" y="228454"/>
                    <a:pt x="244075" y="287031"/>
                    <a:pt x="165971" y="287031"/>
                  </a:cubicBezTo>
                  <a:cubicBezTo>
                    <a:pt x="87867" y="290937"/>
                    <a:pt x="29289" y="236264"/>
                    <a:pt x="29289" y="162065"/>
                  </a:cubicBezTo>
                  <a:close/>
                  <a:moveTo>
                    <a:pt x="232359" y="162065"/>
                  </a:moveTo>
                  <a:lnTo>
                    <a:pt x="232359" y="162065"/>
                  </a:lnTo>
                  <a:cubicBezTo>
                    <a:pt x="232359" y="123013"/>
                    <a:pt x="205023" y="91772"/>
                    <a:pt x="165971" y="91772"/>
                  </a:cubicBezTo>
                  <a:cubicBezTo>
                    <a:pt x="126919" y="91772"/>
                    <a:pt x="99582" y="123013"/>
                    <a:pt x="99582" y="162065"/>
                  </a:cubicBezTo>
                  <a:lnTo>
                    <a:pt x="99582" y="162065"/>
                  </a:lnTo>
                  <a:cubicBezTo>
                    <a:pt x="99582" y="197212"/>
                    <a:pt x="126919" y="232359"/>
                    <a:pt x="165971" y="232359"/>
                  </a:cubicBezTo>
                  <a:cubicBezTo>
                    <a:pt x="208928" y="232359"/>
                    <a:pt x="232359" y="201117"/>
                    <a:pt x="232359" y="162065"/>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 xmlns:a16="http://schemas.microsoft.com/office/drawing/2014/main" id="{E0F44737-B820-487B-8BCF-50DFB953CCB1}"/>
                </a:ext>
              </a:extLst>
            </p:cNvPr>
            <p:cNvSpPr/>
            <p:nvPr/>
          </p:nvSpPr>
          <p:spPr>
            <a:xfrm>
              <a:off x="7084671" y="1936333"/>
              <a:ext cx="273363" cy="312415"/>
            </a:xfrm>
            <a:custGeom>
              <a:avLst/>
              <a:gdLst>
                <a:gd name="connsiteX0" fmla="*/ 29289 w 273363"/>
                <a:gd name="connsiteY0" fmla="*/ 189402 h 312415"/>
                <a:gd name="connsiteX1" fmla="*/ 29289 w 273363"/>
                <a:gd name="connsiteY1" fmla="*/ 29289 h 312415"/>
                <a:gd name="connsiteX2" fmla="*/ 99582 w 273363"/>
                <a:gd name="connsiteY2" fmla="*/ 29289 h 312415"/>
                <a:gd name="connsiteX3" fmla="*/ 99582 w 273363"/>
                <a:gd name="connsiteY3" fmla="*/ 169876 h 312415"/>
                <a:gd name="connsiteX4" fmla="*/ 142540 w 273363"/>
                <a:gd name="connsiteY4" fmla="*/ 220643 h 312415"/>
                <a:gd name="connsiteX5" fmla="*/ 185497 w 273363"/>
                <a:gd name="connsiteY5" fmla="*/ 169876 h 312415"/>
                <a:gd name="connsiteX6" fmla="*/ 185497 w 273363"/>
                <a:gd name="connsiteY6" fmla="*/ 29289 h 312415"/>
                <a:gd name="connsiteX7" fmla="*/ 255790 w 273363"/>
                <a:gd name="connsiteY7" fmla="*/ 29289 h 312415"/>
                <a:gd name="connsiteX8" fmla="*/ 255790 w 273363"/>
                <a:gd name="connsiteY8" fmla="*/ 279221 h 312415"/>
                <a:gd name="connsiteX9" fmla="*/ 185497 w 273363"/>
                <a:gd name="connsiteY9" fmla="*/ 279221 h 312415"/>
                <a:gd name="connsiteX10" fmla="*/ 185497 w 273363"/>
                <a:gd name="connsiteY10" fmla="*/ 244074 h 312415"/>
                <a:gd name="connsiteX11" fmla="*/ 111298 w 273363"/>
                <a:gd name="connsiteY11" fmla="*/ 283126 h 312415"/>
                <a:gd name="connsiteX12" fmla="*/ 29289 w 273363"/>
                <a:gd name="connsiteY12" fmla="*/ 189402 h 31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363" h="312415">
                  <a:moveTo>
                    <a:pt x="29289" y="189402"/>
                  </a:moveTo>
                  <a:lnTo>
                    <a:pt x="29289" y="29289"/>
                  </a:lnTo>
                  <a:lnTo>
                    <a:pt x="99582" y="29289"/>
                  </a:lnTo>
                  <a:lnTo>
                    <a:pt x="99582" y="169876"/>
                  </a:lnTo>
                  <a:cubicBezTo>
                    <a:pt x="99582" y="205022"/>
                    <a:pt x="115203" y="220643"/>
                    <a:pt x="142540" y="220643"/>
                  </a:cubicBezTo>
                  <a:cubicBezTo>
                    <a:pt x="169876" y="220643"/>
                    <a:pt x="185497" y="205022"/>
                    <a:pt x="185497" y="169876"/>
                  </a:cubicBezTo>
                  <a:lnTo>
                    <a:pt x="185497" y="29289"/>
                  </a:lnTo>
                  <a:lnTo>
                    <a:pt x="255790" y="29289"/>
                  </a:lnTo>
                  <a:lnTo>
                    <a:pt x="255790" y="279221"/>
                  </a:lnTo>
                  <a:lnTo>
                    <a:pt x="185497" y="279221"/>
                  </a:lnTo>
                  <a:lnTo>
                    <a:pt x="185497" y="244074"/>
                  </a:lnTo>
                  <a:cubicBezTo>
                    <a:pt x="169876" y="263600"/>
                    <a:pt x="146445" y="283126"/>
                    <a:pt x="111298" y="283126"/>
                  </a:cubicBezTo>
                  <a:cubicBezTo>
                    <a:pt x="60530" y="283126"/>
                    <a:pt x="29289" y="247980"/>
                    <a:pt x="29289" y="189402"/>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 xmlns:a16="http://schemas.microsoft.com/office/drawing/2014/main" id="{9F8906E3-194C-4A7B-9B6F-BF9D3EFF28A9}"/>
                </a:ext>
              </a:extLst>
            </p:cNvPr>
            <p:cNvSpPr/>
            <p:nvPr/>
          </p:nvSpPr>
          <p:spPr>
            <a:xfrm>
              <a:off x="7354130" y="1932003"/>
              <a:ext cx="195260" cy="312415"/>
            </a:xfrm>
            <a:custGeom>
              <a:avLst/>
              <a:gdLst>
                <a:gd name="connsiteX0" fmla="*/ 29289 w 195259"/>
                <a:gd name="connsiteY0" fmla="*/ 33618 h 312415"/>
                <a:gd name="connsiteX1" fmla="*/ 99582 w 195259"/>
                <a:gd name="connsiteY1" fmla="*/ 33618 h 312415"/>
                <a:gd name="connsiteX2" fmla="*/ 99582 w 195259"/>
                <a:gd name="connsiteY2" fmla="*/ 84386 h 312415"/>
                <a:gd name="connsiteX3" fmla="*/ 181591 w 195259"/>
                <a:gd name="connsiteY3" fmla="*/ 29713 h 312415"/>
                <a:gd name="connsiteX4" fmla="*/ 181591 w 195259"/>
                <a:gd name="connsiteY4" fmla="*/ 103912 h 312415"/>
                <a:gd name="connsiteX5" fmla="*/ 177686 w 195259"/>
                <a:gd name="connsiteY5" fmla="*/ 103912 h 312415"/>
                <a:gd name="connsiteX6" fmla="*/ 99582 w 195259"/>
                <a:gd name="connsiteY6" fmla="*/ 193731 h 312415"/>
                <a:gd name="connsiteX7" fmla="*/ 99582 w 195259"/>
                <a:gd name="connsiteY7" fmla="*/ 287456 h 312415"/>
                <a:gd name="connsiteX8" fmla="*/ 29289 w 195259"/>
                <a:gd name="connsiteY8" fmla="*/ 287456 h 312415"/>
                <a:gd name="connsiteX9" fmla="*/ 29289 w 195259"/>
                <a:gd name="connsiteY9" fmla="*/ 33618 h 31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259" h="312415">
                  <a:moveTo>
                    <a:pt x="29289" y="33618"/>
                  </a:moveTo>
                  <a:lnTo>
                    <a:pt x="99582" y="33618"/>
                  </a:lnTo>
                  <a:lnTo>
                    <a:pt x="99582" y="84386"/>
                  </a:lnTo>
                  <a:cubicBezTo>
                    <a:pt x="115203" y="49239"/>
                    <a:pt x="138634" y="25808"/>
                    <a:pt x="181591" y="29713"/>
                  </a:cubicBezTo>
                  <a:lnTo>
                    <a:pt x="181591" y="103912"/>
                  </a:lnTo>
                  <a:lnTo>
                    <a:pt x="177686" y="103912"/>
                  </a:lnTo>
                  <a:cubicBezTo>
                    <a:pt x="130824" y="103912"/>
                    <a:pt x="99582" y="131248"/>
                    <a:pt x="99582" y="193731"/>
                  </a:cubicBezTo>
                  <a:lnTo>
                    <a:pt x="99582" y="287456"/>
                  </a:lnTo>
                  <a:lnTo>
                    <a:pt x="29289" y="287456"/>
                  </a:lnTo>
                  <a:lnTo>
                    <a:pt x="29289" y="33618"/>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 xmlns:a16="http://schemas.microsoft.com/office/drawing/2014/main" id="{DBD481A7-D8E6-4EC8-95C1-2C7D2A8766B0}"/>
                </a:ext>
              </a:extLst>
            </p:cNvPr>
            <p:cNvSpPr/>
            <p:nvPr/>
          </p:nvSpPr>
          <p:spPr>
            <a:xfrm>
              <a:off x="7533769" y="1858229"/>
              <a:ext cx="273363" cy="351467"/>
            </a:xfrm>
            <a:custGeom>
              <a:avLst/>
              <a:gdLst>
                <a:gd name="connsiteX0" fmla="*/ 29289 w 273363"/>
                <a:gd name="connsiteY0" fmla="*/ 29289 h 351467"/>
                <a:gd name="connsiteX1" fmla="*/ 99582 w 273363"/>
                <a:gd name="connsiteY1" fmla="*/ 29289 h 351467"/>
                <a:gd name="connsiteX2" fmla="*/ 99582 w 273363"/>
                <a:gd name="connsiteY2" fmla="*/ 290937 h 351467"/>
                <a:gd name="connsiteX3" fmla="*/ 263601 w 273363"/>
                <a:gd name="connsiteY3" fmla="*/ 290937 h 351467"/>
                <a:gd name="connsiteX4" fmla="*/ 263601 w 273363"/>
                <a:gd name="connsiteY4" fmla="*/ 357325 h 351467"/>
                <a:gd name="connsiteX5" fmla="*/ 29289 w 273363"/>
                <a:gd name="connsiteY5" fmla="*/ 357325 h 351467"/>
                <a:gd name="connsiteX6" fmla="*/ 29289 w 273363"/>
                <a:gd name="connsiteY6" fmla="*/ 29289 h 35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363" h="351467">
                  <a:moveTo>
                    <a:pt x="29289" y="29289"/>
                  </a:moveTo>
                  <a:lnTo>
                    <a:pt x="99582" y="29289"/>
                  </a:lnTo>
                  <a:lnTo>
                    <a:pt x="99582" y="290937"/>
                  </a:lnTo>
                  <a:lnTo>
                    <a:pt x="263601" y="290937"/>
                  </a:lnTo>
                  <a:lnTo>
                    <a:pt x="263601" y="357325"/>
                  </a:lnTo>
                  <a:lnTo>
                    <a:pt x="29289" y="357325"/>
                  </a:lnTo>
                  <a:lnTo>
                    <a:pt x="29289" y="29289"/>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 xmlns:a16="http://schemas.microsoft.com/office/drawing/2014/main" id="{36C26FE9-675A-4EF7-8373-CD61A41E74BE}"/>
                </a:ext>
              </a:extLst>
            </p:cNvPr>
            <p:cNvSpPr/>
            <p:nvPr/>
          </p:nvSpPr>
          <p:spPr>
            <a:xfrm>
              <a:off x="7775891" y="1928522"/>
              <a:ext cx="312415" cy="312415"/>
            </a:xfrm>
            <a:custGeom>
              <a:avLst/>
              <a:gdLst>
                <a:gd name="connsiteX0" fmla="*/ 29289 w 312415"/>
                <a:gd name="connsiteY0" fmla="*/ 162065 h 312415"/>
                <a:gd name="connsiteX1" fmla="*/ 29289 w 312415"/>
                <a:gd name="connsiteY1" fmla="*/ 162065 h 312415"/>
                <a:gd name="connsiteX2" fmla="*/ 165971 w 312415"/>
                <a:gd name="connsiteY2" fmla="*/ 29289 h 312415"/>
                <a:gd name="connsiteX3" fmla="*/ 302652 w 312415"/>
                <a:gd name="connsiteY3" fmla="*/ 158160 h 312415"/>
                <a:gd name="connsiteX4" fmla="*/ 302652 w 312415"/>
                <a:gd name="connsiteY4" fmla="*/ 158160 h 312415"/>
                <a:gd name="connsiteX5" fmla="*/ 165971 w 312415"/>
                <a:gd name="connsiteY5" fmla="*/ 287031 h 312415"/>
                <a:gd name="connsiteX6" fmla="*/ 29289 w 312415"/>
                <a:gd name="connsiteY6" fmla="*/ 162065 h 312415"/>
                <a:gd name="connsiteX7" fmla="*/ 232359 w 312415"/>
                <a:gd name="connsiteY7" fmla="*/ 162065 h 312415"/>
                <a:gd name="connsiteX8" fmla="*/ 232359 w 312415"/>
                <a:gd name="connsiteY8" fmla="*/ 162065 h 312415"/>
                <a:gd name="connsiteX9" fmla="*/ 165971 w 312415"/>
                <a:gd name="connsiteY9" fmla="*/ 91772 h 312415"/>
                <a:gd name="connsiteX10" fmla="*/ 99582 w 312415"/>
                <a:gd name="connsiteY10" fmla="*/ 162065 h 312415"/>
                <a:gd name="connsiteX11" fmla="*/ 99582 w 312415"/>
                <a:gd name="connsiteY11" fmla="*/ 162065 h 312415"/>
                <a:gd name="connsiteX12" fmla="*/ 165971 w 312415"/>
                <a:gd name="connsiteY12" fmla="*/ 232359 h 312415"/>
                <a:gd name="connsiteX13" fmla="*/ 232359 w 312415"/>
                <a:gd name="connsiteY13" fmla="*/ 162065 h 31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415" h="312415">
                  <a:moveTo>
                    <a:pt x="29289" y="162065"/>
                  </a:moveTo>
                  <a:lnTo>
                    <a:pt x="29289" y="162065"/>
                  </a:lnTo>
                  <a:cubicBezTo>
                    <a:pt x="29289" y="87867"/>
                    <a:pt x="87867" y="29289"/>
                    <a:pt x="165971" y="29289"/>
                  </a:cubicBezTo>
                  <a:cubicBezTo>
                    <a:pt x="244075" y="29289"/>
                    <a:pt x="302652" y="87867"/>
                    <a:pt x="302652" y="158160"/>
                  </a:cubicBezTo>
                  <a:lnTo>
                    <a:pt x="302652" y="158160"/>
                  </a:lnTo>
                  <a:cubicBezTo>
                    <a:pt x="302652" y="228454"/>
                    <a:pt x="244075" y="287031"/>
                    <a:pt x="165971" y="287031"/>
                  </a:cubicBezTo>
                  <a:cubicBezTo>
                    <a:pt x="87867" y="290937"/>
                    <a:pt x="29289" y="236264"/>
                    <a:pt x="29289" y="162065"/>
                  </a:cubicBezTo>
                  <a:close/>
                  <a:moveTo>
                    <a:pt x="232359" y="162065"/>
                  </a:moveTo>
                  <a:lnTo>
                    <a:pt x="232359" y="162065"/>
                  </a:lnTo>
                  <a:cubicBezTo>
                    <a:pt x="232359" y="123013"/>
                    <a:pt x="205023" y="91772"/>
                    <a:pt x="165971" y="91772"/>
                  </a:cubicBezTo>
                  <a:cubicBezTo>
                    <a:pt x="126919" y="91772"/>
                    <a:pt x="99582" y="123013"/>
                    <a:pt x="99582" y="162065"/>
                  </a:cubicBezTo>
                  <a:lnTo>
                    <a:pt x="99582" y="162065"/>
                  </a:lnTo>
                  <a:cubicBezTo>
                    <a:pt x="99582" y="197212"/>
                    <a:pt x="126919" y="232359"/>
                    <a:pt x="165971" y="232359"/>
                  </a:cubicBezTo>
                  <a:cubicBezTo>
                    <a:pt x="205023" y="232359"/>
                    <a:pt x="232359" y="201117"/>
                    <a:pt x="232359" y="162065"/>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 xmlns:a16="http://schemas.microsoft.com/office/drawing/2014/main" id="{24588720-CF68-4E8C-9DBF-31165C84CBD4}"/>
                </a:ext>
              </a:extLst>
            </p:cNvPr>
            <p:cNvSpPr/>
            <p:nvPr/>
          </p:nvSpPr>
          <p:spPr>
            <a:xfrm>
              <a:off x="8060970" y="1928522"/>
              <a:ext cx="312415" cy="390519"/>
            </a:xfrm>
            <a:custGeom>
              <a:avLst/>
              <a:gdLst>
                <a:gd name="connsiteX0" fmla="*/ 44910 w 312415"/>
                <a:gd name="connsiteY0" fmla="*/ 337799 h 390519"/>
                <a:gd name="connsiteX1" fmla="*/ 68341 w 312415"/>
                <a:gd name="connsiteY1" fmla="*/ 283126 h 390519"/>
                <a:gd name="connsiteX2" fmla="*/ 154255 w 312415"/>
                <a:gd name="connsiteY2" fmla="*/ 306557 h 390519"/>
                <a:gd name="connsiteX3" fmla="*/ 224549 w 312415"/>
                <a:gd name="connsiteY3" fmla="*/ 236264 h 390519"/>
                <a:gd name="connsiteX4" fmla="*/ 224549 w 312415"/>
                <a:gd name="connsiteY4" fmla="*/ 224548 h 390519"/>
                <a:gd name="connsiteX5" fmla="*/ 142539 w 312415"/>
                <a:gd name="connsiteY5" fmla="*/ 263600 h 390519"/>
                <a:gd name="connsiteX6" fmla="*/ 29289 w 312415"/>
                <a:gd name="connsiteY6" fmla="*/ 146445 h 390519"/>
                <a:gd name="connsiteX7" fmla="*/ 29289 w 312415"/>
                <a:gd name="connsiteY7" fmla="*/ 146445 h 390519"/>
                <a:gd name="connsiteX8" fmla="*/ 142539 w 312415"/>
                <a:gd name="connsiteY8" fmla="*/ 29289 h 390519"/>
                <a:gd name="connsiteX9" fmla="*/ 224549 w 312415"/>
                <a:gd name="connsiteY9" fmla="*/ 68341 h 390519"/>
                <a:gd name="connsiteX10" fmla="*/ 224549 w 312415"/>
                <a:gd name="connsiteY10" fmla="*/ 37099 h 390519"/>
                <a:gd name="connsiteX11" fmla="*/ 294842 w 312415"/>
                <a:gd name="connsiteY11" fmla="*/ 37099 h 390519"/>
                <a:gd name="connsiteX12" fmla="*/ 294842 w 312415"/>
                <a:gd name="connsiteY12" fmla="*/ 232359 h 390519"/>
                <a:gd name="connsiteX13" fmla="*/ 263601 w 312415"/>
                <a:gd name="connsiteY13" fmla="*/ 329989 h 390519"/>
                <a:gd name="connsiteX14" fmla="*/ 154255 w 312415"/>
                <a:gd name="connsiteY14" fmla="*/ 365135 h 390519"/>
                <a:gd name="connsiteX15" fmla="*/ 44910 w 312415"/>
                <a:gd name="connsiteY15" fmla="*/ 337799 h 390519"/>
                <a:gd name="connsiteX16" fmla="*/ 224549 w 312415"/>
                <a:gd name="connsiteY16" fmla="*/ 150350 h 390519"/>
                <a:gd name="connsiteX17" fmla="*/ 224549 w 312415"/>
                <a:gd name="connsiteY17" fmla="*/ 150350 h 390519"/>
                <a:gd name="connsiteX18" fmla="*/ 162065 w 312415"/>
                <a:gd name="connsiteY18" fmla="*/ 91772 h 390519"/>
                <a:gd name="connsiteX19" fmla="*/ 99582 w 312415"/>
                <a:gd name="connsiteY19" fmla="*/ 150350 h 390519"/>
                <a:gd name="connsiteX20" fmla="*/ 99582 w 312415"/>
                <a:gd name="connsiteY20" fmla="*/ 150350 h 390519"/>
                <a:gd name="connsiteX21" fmla="*/ 162065 w 312415"/>
                <a:gd name="connsiteY21" fmla="*/ 208928 h 390519"/>
                <a:gd name="connsiteX22" fmla="*/ 224549 w 312415"/>
                <a:gd name="connsiteY22" fmla="*/ 150350 h 39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2415" h="390519">
                  <a:moveTo>
                    <a:pt x="44910" y="337799"/>
                  </a:moveTo>
                  <a:lnTo>
                    <a:pt x="68341" y="283126"/>
                  </a:lnTo>
                  <a:cubicBezTo>
                    <a:pt x="95677" y="298747"/>
                    <a:pt x="119108" y="306557"/>
                    <a:pt x="154255" y="306557"/>
                  </a:cubicBezTo>
                  <a:cubicBezTo>
                    <a:pt x="201117" y="306557"/>
                    <a:pt x="224549" y="283126"/>
                    <a:pt x="224549" y="236264"/>
                  </a:cubicBezTo>
                  <a:lnTo>
                    <a:pt x="224549" y="224548"/>
                  </a:lnTo>
                  <a:cubicBezTo>
                    <a:pt x="205023" y="247980"/>
                    <a:pt x="181591" y="263600"/>
                    <a:pt x="142539" y="263600"/>
                  </a:cubicBezTo>
                  <a:cubicBezTo>
                    <a:pt x="83962" y="263600"/>
                    <a:pt x="29289" y="220643"/>
                    <a:pt x="29289" y="146445"/>
                  </a:cubicBezTo>
                  <a:lnTo>
                    <a:pt x="29289" y="146445"/>
                  </a:lnTo>
                  <a:cubicBezTo>
                    <a:pt x="29289" y="72246"/>
                    <a:pt x="83962" y="29289"/>
                    <a:pt x="142539" y="29289"/>
                  </a:cubicBezTo>
                  <a:cubicBezTo>
                    <a:pt x="181591" y="29289"/>
                    <a:pt x="205023" y="44910"/>
                    <a:pt x="224549" y="68341"/>
                  </a:cubicBezTo>
                  <a:lnTo>
                    <a:pt x="224549" y="37099"/>
                  </a:lnTo>
                  <a:lnTo>
                    <a:pt x="294842" y="37099"/>
                  </a:lnTo>
                  <a:lnTo>
                    <a:pt x="294842" y="232359"/>
                  </a:lnTo>
                  <a:cubicBezTo>
                    <a:pt x="294842" y="279221"/>
                    <a:pt x="283126" y="310463"/>
                    <a:pt x="263601" y="329989"/>
                  </a:cubicBezTo>
                  <a:cubicBezTo>
                    <a:pt x="240169" y="353420"/>
                    <a:pt x="205023" y="365135"/>
                    <a:pt x="154255" y="365135"/>
                  </a:cubicBezTo>
                  <a:cubicBezTo>
                    <a:pt x="115203" y="361230"/>
                    <a:pt x="76151" y="353420"/>
                    <a:pt x="44910" y="337799"/>
                  </a:cubicBezTo>
                  <a:close/>
                  <a:moveTo>
                    <a:pt x="224549" y="150350"/>
                  </a:moveTo>
                  <a:lnTo>
                    <a:pt x="224549" y="150350"/>
                  </a:lnTo>
                  <a:cubicBezTo>
                    <a:pt x="224549" y="115203"/>
                    <a:pt x="197212" y="91772"/>
                    <a:pt x="162065" y="91772"/>
                  </a:cubicBezTo>
                  <a:cubicBezTo>
                    <a:pt x="126919" y="91772"/>
                    <a:pt x="99582" y="115203"/>
                    <a:pt x="99582" y="150350"/>
                  </a:cubicBezTo>
                  <a:lnTo>
                    <a:pt x="99582" y="150350"/>
                  </a:lnTo>
                  <a:cubicBezTo>
                    <a:pt x="99582" y="185497"/>
                    <a:pt x="126919" y="208928"/>
                    <a:pt x="162065" y="208928"/>
                  </a:cubicBezTo>
                  <a:cubicBezTo>
                    <a:pt x="201117" y="208928"/>
                    <a:pt x="224549" y="181591"/>
                    <a:pt x="224549" y="150350"/>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 xmlns:a16="http://schemas.microsoft.com/office/drawing/2014/main" id="{9699B46C-8436-4DB4-8FF1-254BCD5399CB}"/>
                </a:ext>
              </a:extLst>
            </p:cNvPr>
            <p:cNvSpPr/>
            <p:nvPr/>
          </p:nvSpPr>
          <p:spPr>
            <a:xfrm>
              <a:off x="8357764" y="1928522"/>
              <a:ext cx="312415" cy="312415"/>
            </a:xfrm>
            <a:custGeom>
              <a:avLst/>
              <a:gdLst>
                <a:gd name="connsiteX0" fmla="*/ 29289 w 312415"/>
                <a:gd name="connsiteY0" fmla="*/ 162065 h 312415"/>
                <a:gd name="connsiteX1" fmla="*/ 29289 w 312415"/>
                <a:gd name="connsiteY1" fmla="*/ 162065 h 312415"/>
                <a:gd name="connsiteX2" fmla="*/ 165971 w 312415"/>
                <a:gd name="connsiteY2" fmla="*/ 29289 h 312415"/>
                <a:gd name="connsiteX3" fmla="*/ 302652 w 312415"/>
                <a:gd name="connsiteY3" fmla="*/ 158160 h 312415"/>
                <a:gd name="connsiteX4" fmla="*/ 302652 w 312415"/>
                <a:gd name="connsiteY4" fmla="*/ 158160 h 312415"/>
                <a:gd name="connsiteX5" fmla="*/ 165971 w 312415"/>
                <a:gd name="connsiteY5" fmla="*/ 287031 h 312415"/>
                <a:gd name="connsiteX6" fmla="*/ 29289 w 312415"/>
                <a:gd name="connsiteY6" fmla="*/ 162065 h 312415"/>
                <a:gd name="connsiteX7" fmla="*/ 228454 w 312415"/>
                <a:gd name="connsiteY7" fmla="*/ 162065 h 312415"/>
                <a:gd name="connsiteX8" fmla="*/ 228454 w 312415"/>
                <a:gd name="connsiteY8" fmla="*/ 162065 h 312415"/>
                <a:gd name="connsiteX9" fmla="*/ 162066 w 312415"/>
                <a:gd name="connsiteY9" fmla="*/ 91772 h 312415"/>
                <a:gd name="connsiteX10" fmla="*/ 95677 w 312415"/>
                <a:gd name="connsiteY10" fmla="*/ 162065 h 312415"/>
                <a:gd name="connsiteX11" fmla="*/ 95677 w 312415"/>
                <a:gd name="connsiteY11" fmla="*/ 162065 h 312415"/>
                <a:gd name="connsiteX12" fmla="*/ 162066 w 312415"/>
                <a:gd name="connsiteY12" fmla="*/ 232359 h 312415"/>
                <a:gd name="connsiteX13" fmla="*/ 228454 w 312415"/>
                <a:gd name="connsiteY13" fmla="*/ 162065 h 31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2415" h="312415">
                  <a:moveTo>
                    <a:pt x="29289" y="162065"/>
                  </a:moveTo>
                  <a:lnTo>
                    <a:pt x="29289" y="162065"/>
                  </a:lnTo>
                  <a:cubicBezTo>
                    <a:pt x="29289" y="87867"/>
                    <a:pt x="87867" y="29289"/>
                    <a:pt x="165971" y="29289"/>
                  </a:cubicBezTo>
                  <a:cubicBezTo>
                    <a:pt x="244075" y="29289"/>
                    <a:pt x="302652" y="87867"/>
                    <a:pt x="302652" y="158160"/>
                  </a:cubicBezTo>
                  <a:lnTo>
                    <a:pt x="302652" y="158160"/>
                  </a:lnTo>
                  <a:cubicBezTo>
                    <a:pt x="302652" y="228454"/>
                    <a:pt x="244075" y="287031"/>
                    <a:pt x="165971" y="287031"/>
                  </a:cubicBezTo>
                  <a:cubicBezTo>
                    <a:pt x="83962" y="290937"/>
                    <a:pt x="29289" y="236264"/>
                    <a:pt x="29289" y="162065"/>
                  </a:cubicBezTo>
                  <a:close/>
                  <a:moveTo>
                    <a:pt x="228454" y="162065"/>
                  </a:moveTo>
                  <a:lnTo>
                    <a:pt x="228454" y="162065"/>
                  </a:lnTo>
                  <a:cubicBezTo>
                    <a:pt x="228454" y="123013"/>
                    <a:pt x="201117" y="91772"/>
                    <a:pt x="162066" y="91772"/>
                  </a:cubicBezTo>
                  <a:cubicBezTo>
                    <a:pt x="123014" y="91772"/>
                    <a:pt x="95677" y="123013"/>
                    <a:pt x="95677" y="162065"/>
                  </a:cubicBezTo>
                  <a:lnTo>
                    <a:pt x="95677" y="162065"/>
                  </a:lnTo>
                  <a:cubicBezTo>
                    <a:pt x="95677" y="197212"/>
                    <a:pt x="123014" y="232359"/>
                    <a:pt x="162066" y="232359"/>
                  </a:cubicBezTo>
                  <a:cubicBezTo>
                    <a:pt x="205023" y="232359"/>
                    <a:pt x="228454" y="201117"/>
                    <a:pt x="228454" y="162065"/>
                  </a:cubicBezTo>
                  <a:close/>
                </a:path>
              </a:pathLst>
            </a:custGeom>
            <a:grpFill/>
            <a:ln w="9525" cap="flat">
              <a:noFill/>
              <a:prstDash val="solid"/>
              <a:miter/>
            </a:ln>
          </p:spPr>
          <p:txBody>
            <a:bodyPr rtlCol="0" anchor="ctr"/>
            <a:lstStyle/>
            <a:p>
              <a:endParaRPr lang="en-US" dirty="0"/>
            </a:p>
          </p:txBody>
        </p:sp>
      </p:grpSp>
      <p:sp>
        <p:nvSpPr>
          <p:cNvPr id="7" name="Slide Number Placeholder 6">
            <a:extLst>
              <a:ext uri="{FF2B5EF4-FFF2-40B4-BE49-F238E27FC236}">
                <a16:creationId xmlns="" xmlns:a16="http://schemas.microsoft.com/office/drawing/2014/main" id="{B89EE55C-A9E7-4073-8406-46103DF6ABBC}"/>
              </a:ext>
            </a:extLst>
          </p:cNvPr>
          <p:cNvSpPr>
            <a:spLocks noGrp="1"/>
          </p:cNvSpPr>
          <p:nvPr>
            <p:ph type="sldNum" sz="quarter" idx="12"/>
          </p:nvPr>
        </p:nvSpPr>
        <p:spPr/>
        <p:txBody>
          <a:bodyPr/>
          <a:lstStyle/>
          <a:p>
            <a:fld id="{4B73C415-D670-4716-A5EC-CC4D52CA2BAC}" type="slidenum">
              <a:rPr lang="en-US" smtClean="0"/>
              <a:pPr/>
              <a:t>7</a:t>
            </a:fld>
            <a:endParaRPr lang="en-US" dirty="0"/>
          </a:p>
        </p:txBody>
      </p:sp>
    </p:spTree>
    <p:extLst>
      <p:ext uri="{BB962C8B-B14F-4D97-AF65-F5344CB8AC3E}">
        <p14:creationId xmlns:p14="http://schemas.microsoft.com/office/powerpoint/2010/main" val="283689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366700E-2D49-45E0-85C7-750AF51DE523}"/>
              </a:ext>
            </a:extLst>
          </p:cNvPr>
          <p:cNvSpPr>
            <a:spLocks noGrp="1"/>
          </p:cNvSpPr>
          <p:nvPr>
            <p:ph idx="1"/>
          </p:nvPr>
        </p:nvSpPr>
        <p:spPr>
          <a:xfrm>
            <a:off x="58239" y="1811381"/>
            <a:ext cx="5294811" cy="2979087"/>
          </a:xfrm>
        </p:spPr>
        <p:txBody>
          <a:bodyPr anchor="b"/>
          <a:lstStyle/>
          <a:p>
            <a:pPr marL="0" indent="0">
              <a:buNone/>
            </a:pPr>
            <a:r>
              <a:rPr lang="en-US" dirty="0"/>
              <a:t>HardwareHub presents an innovative approach to extending the lifecycle of consumer electronic devices, addressing key challenges like productivity loss from system failures, user frustration from misconfigured devices, and unsustainable chip pricing. </a:t>
            </a:r>
            <a:r>
              <a:rPr lang="en-US" dirty="0" smtClean="0"/>
              <a:t>The preventive </a:t>
            </a:r>
            <a:r>
              <a:rPr lang="en-US" dirty="0"/>
              <a:t>maintenance, and failure prediction, minimizing waste and maximizing device utility. By offering open-source software that undergoes extensive testing, HardwareHub provides a reliable, cost-effective, and user-friendly solution</a:t>
            </a:r>
            <a:r>
              <a:rPr lang="en-US" dirty="0" smtClean="0"/>
              <a:t>..</a:t>
            </a:r>
            <a:endParaRPr lang="en-US" dirty="0"/>
          </a:p>
        </p:txBody>
      </p:sp>
      <p:pic>
        <p:nvPicPr>
          <p:cNvPr id="8" name="Picture Placeholder 7" descr="Photo of a young team in a library">
            <a:extLst>
              <a:ext uri="{FF2B5EF4-FFF2-40B4-BE49-F238E27FC236}">
                <a16:creationId xmlns="" xmlns:a16="http://schemas.microsoft.com/office/drawing/2014/main" id="{63D0FEB3-F96C-4F94-AAAE-551110E820F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5353050" y="0"/>
            <a:ext cx="6406950" cy="4400547"/>
          </a:xfrm>
        </p:spPr>
      </p:pic>
      <p:sp>
        <p:nvSpPr>
          <p:cNvPr id="4" name="Title 3">
            <a:extLst>
              <a:ext uri="{FF2B5EF4-FFF2-40B4-BE49-F238E27FC236}">
                <a16:creationId xmlns="" xmlns:a16="http://schemas.microsoft.com/office/drawing/2014/main" id="{49E384DC-DAEE-4E7F-9DD5-4E5066C0652B}"/>
              </a:ext>
            </a:extLst>
          </p:cNvPr>
          <p:cNvSpPr>
            <a:spLocks noGrp="1"/>
          </p:cNvSpPr>
          <p:nvPr>
            <p:ph type="title"/>
          </p:nvPr>
        </p:nvSpPr>
        <p:spPr bwMode="gray"/>
        <p:txBody>
          <a:bodyPr/>
          <a:lstStyle/>
          <a:p>
            <a:r>
              <a:rPr lang="en-US" dirty="0"/>
              <a:t>Summary</a:t>
            </a:r>
          </a:p>
        </p:txBody>
      </p:sp>
      <p:cxnSp>
        <p:nvCxnSpPr>
          <p:cNvPr id="10" name="Straight Connector 9">
            <a:extLst>
              <a:ext uri="{FF2B5EF4-FFF2-40B4-BE49-F238E27FC236}">
                <a16:creationId xmlns="" xmlns:a16="http://schemas.microsoft.com/office/drawing/2014/main" id="{5F4C8A63-F9E3-41F6-B725-B846F2010334}"/>
              </a:ext>
              <a:ext uri="{C183D7F6-B498-43B3-948B-1728B52AA6E4}">
                <adec:decorative xmlns="" xmlns:adec="http://schemas.microsoft.com/office/drawing/2017/decorative" val="1"/>
              </a:ext>
            </a:extLst>
          </p:cNvPr>
          <p:cNvCxnSpPr>
            <a:cxnSpLocks/>
          </p:cNvCxnSpPr>
          <p:nvPr/>
        </p:nvCxnSpPr>
        <p:spPr bwMode="gray">
          <a:xfrm>
            <a:off x="5658103" y="5491163"/>
            <a:ext cx="4974545"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 xmlns:a16="http://schemas.microsoft.com/office/drawing/2014/main" id="{DFE73750-57DB-4A35-85DD-B654E6A29A7C}"/>
              </a:ext>
            </a:extLst>
          </p:cNvPr>
          <p:cNvSpPr>
            <a:spLocks noGrp="1"/>
          </p:cNvSpPr>
          <p:nvPr>
            <p:ph type="body" sz="quarter" idx="14"/>
          </p:nvPr>
        </p:nvSpPr>
        <p:spPr bwMode="gray"/>
        <p:txBody>
          <a:bodyPr/>
          <a:lstStyle/>
          <a:p>
            <a:r>
              <a:rPr lang="en-IN" dirty="0" smtClean="0"/>
              <a:t>The new way of electronics </a:t>
            </a:r>
            <a:endParaRPr lang="en-US" dirty="0"/>
          </a:p>
        </p:txBody>
      </p:sp>
      <p:sp>
        <p:nvSpPr>
          <p:cNvPr id="3" name="Slide Number Placeholder 2">
            <a:extLst>
              <a:ext uri="{FF2B5EF4-FFF2-40B4-BE49-F238E27FC236}">
                <a16:creationId xmlns="" xmlns:a16="http://schemas.microsoft.com/office/drawing/2014/main" id="{78CFACDF-9E04-4412-89F5-EA362056D7F8}"/>
              </a:ext>
            </a:extLst>
          </p:cNvPr>
          <p:cNvSpPr>
            <a:spLocks noGrp="1"/>
          </p:cNvSpPr>
          <p:nvPr>
            <p:ph type="sldNum" sz="quarter" idx="11"/>
          </p:nvPr>
        </p:nvSpPr>
        <p:spPr/>
        <p:txBody>
          <a:bodyPr/>
          <a:lstStyle/>
          <a:p>
            <a:fld id="{4B73C415-D670-4716-A5EC-CC4D52CA2BAC}" type="slidenum">
              <a:rPr lang="en-US" smtClean="0"/>
              <a:pPr/>
              <a:t>8</a:t>
            </a:fld>
            <a:endParaRPr lang="en-US" dirty="0"/>
          </a:p>
        </p:txBody>
      </p:sp>
    </p:spTree>
    <p:extLst>
      <p:ext uri="{BB962C8B-B14F-4D97-AF65-F5344CB8AC3E}">
        <p14:creationId xmlns:p14="http://schemas.microsoft.com/office/powerpoint/2010/main" val="241885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A group of people in a room through a glass wall">
            <a:extLst>
              <a:ext uri="{FF2B5EF4-FFF2-40B4-BE49-F238E27FC236}">
                <a16:creationId xmlns="" xmlns:a16="http://schemas.microsoft.com/office/drawing/2014/main" id="{AC966987-B293-404A-BBED-86957A06039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86563"/>
          </a:xfrm>
        </p:spPr>
      </p:pic>
      <p:sp>
        <p:nvSpPr>
          <p:cNvPr id="32" name="Rectangle 31">
            <a:extLst>
              <a:ext uri="{FF2B5EF4-FFF2-40B4-BE49-F238E27FC236}">
                <a16:creationId xmlns="" xmlns:a16="http://schemas.microsoft.com/office/drawing/2014/main" id="{A851B3CA-790D-465D-9B97-AA9876E357B9}"/>
              </a:ext>
              <a:ext uri="{C183D7F6-B498-43B3-948B-1728B52AA6E4}">
                <adec:decorative xmlns="" xmlns:adec="http://schemas.microsoft.com/office/drawing/2017/decorative" val="1"/>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 xmlns:a16="http://schemas.microsoft.com/office/drawing/2014/main" id="{75C12D97-9EB3-9E46-86D3-3A2CA06C20D2}"/>
              </a:ext>
            </a:extLst>
          </p:cNvPr>
          <p:cNvSpPr txBox="1"/>
          <p:nvPr/>
        </p:nvSpPr>
        <p:spPr bwMode="gray">
          <a:xfrm>
            <a:off x="6433190" y="2409694"/>
            <a:ext cx="2983941" cy="341632"/>
          </a:xfrm>
          <a:prstGeom prst="rect">
            <a:avLst/>
          </a:prstGeom>
          <a:noFill/>
        </p:spPr>
        <p:txBody>
          <a:bodyPr wrap="square" rtlCol="0">
            <a:spAutoFit/>
          </a:bodyPr>
          <a:lstStyle/>
          <a:p>
            <a:pPr>
              <a:lnSpc>
                <a:spcPct val="90000"/>
              </a:lnSpc>
            </a:pPr>
            <a:r>
              <a:rPr lang="en-US" b="1" noProof="1">
                <a:gradFill>
                  <a:gsLst>
                    <a:gs pos="0">
                      <a:schemeClr val="accent1"/>
                    </a:gs>
                    <a:gs pos="51300">
                      <a:schemeClr val="accent2"/>
                    </a:gs>
                    <a:gs pos="100000">
                      <a:schemeClr val="accent3"/>
                    </a:gs>
                  </a:gsLst>
                  <a:lin ang="0" scaled="0"/>
                </a:gradFill>
              </a:rPr>
              <a:t>Machine .</a:t>
            </a:r>
            <a:r>
              <a:rPr lang="en-US" b="1" noProof="1" smtClean="0">
                <a:gradFill>
                  <a:gsLst>
                    <a:gs pos="0">
                      <a:schemeClr val="accent1"/>
                    </a:gs>
                    <a:gs pos="51300">
                      <a:schemeClr val="accent2"/>
                    </a:gs>
                    <a:gs pos="100000">
                      <a:schemeClr val="accent3"/>
                    </a:gs>
                  </a:gsLst>
                  <a:lin ang="0" scaled="0"/>
                </a:gradFill>
              </a:rPr>
              <a:t>inc</a:t>
            </a:r>
            <a:endParaRPr lang="en-US" b="1" noProof="1">
              <a:gradFill>
                <a:gsLst>
                  <a:gs pos="0">
                    <a:schemeClr val="accent1"/>
                  </a:gs>
                  <a:gs pos="51300">
                    <a:schemeClr val="accent2"/>
                  </a:gs>
                  <a:gs pos="100000">
                    <a:schemeClr val="accent3"/>
                  </a:gs>
                </a:gsLst>
                <a:lin ang="0" scaled="0"/>
              </a:gradFill>
            </a:endParaRPr>
          </a:p>
        </p:txBody>
      </p:sp>
      <p:sp>
        <p:nvSpPr>
          <p:cNvPr id="2" name="Title 1">
            <a:extLst>
              <a:ext uri="{FF2B5EF4-FFF2-40B4-BE49-F238E27FC236}">
                <a16:creationId xmlns="" xmlns:a16="http://schemas.microsoft.com/office/drawing/2014/main" id="{8468F2B1-EF8F-4772-ADA1-4195B20EBA74}"/>
              </a:ext>
            </a:extLst>
          </p:cNvPr>
          <p:cNvSpPr>
            <a:spLocks noGrp="1"/>
          </p:cNvSpPr>
          <p:nvPr>
            <p:ph type="ctrTitle"/>
          </p:nvPr>
        </p:nvSpPr>
        <p:spPr bwMode="gray"/>
        <p:txBody>
          <a:bodyPr/>
          <a:lstStyle/>
          <a:p>
            <a:r>
              <a:rPr lang="en-US" dirty="0"/>
              <a:t>Thank You</a:t>
            </a:r>
          </a:p>
        </p:txBody>
      </p:sp>
      <p:cxnSp>
        <p:nvCxnSpPr>
          <p:cNvPr id="16" name="Straight Connector 15">
            <a:extLst>
              <a:ext uri="{FF2B5EF4-FFF2-40B4-BE49-F238E27FC236}">
                <a16:creationId xmlns="" xmlns:a16="http://schemas.microsoft.com/office/drawing/2014/main" id="{F3753AF9-461F-4049-BB9D-621E76A51470}"/>
              </a:ext>
              <a:ext uri="{C183D7F6-B498-43B3-948B-1728B52AA6E4}">
                <adec:decorative xmlns="" xmlns:adec="http://schemas.microsoft.com/office/drawing/2017/decorative" val="1"/>
              </a:ext>
            </a:extLst>
          </p:cNvPr>
          <p:cNvCxnSpPr>
            <a:cxnSpLocks/>
          </p:cNvCxnSpPr>
          <p:nvPr/>
        </p:nvCxnSpPr>
        <p:spPr>
          <a:xfrm>
            <a:off x="6539896" y="4848225"/>
            <a:ext cx="3571782" cy="0"/>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pic>
        <p:nvPicPr>
          <p:cNvPr id="21" name="Graphic 20" descr="User" title="Icon - Presenter Name">
            <a:extLst>
              <a:ext uri="{FF2B5EF4-FFF2-40B4-BE49-F238E27FC236}">
                <a16:creationId xmlns="" xmlns:a16="http://schemas.microsoft.com/office/drawing/2014/main" id="{97242EBD-470B-4FB1-9B4C-E6DCB282152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tretch>
            <a:fillRect/>
          </a:stretch>
        </p:blipFill>
        <p:spPr>
          <a:xfrm>
            <a:off x="6582150" y="5034270"/>
            <a:ext cx="218900" cy="218900"/>
          </a:xfrm>
          <a:prstGeom prst="rect">
            <a:avLst/>
          </a:prstGeom>
        </p:spPr>
      </p:pic>
      <p:sp>
        <p:nvSpPr>
          <p:cNvPr id="3" name="Subtitle 2">
            <a:extLst>
              <a:ext uri="{FF2B5EF4-FFF2-40B4-BE49-F238E27FC236}">
                <a16:creationId xmlns="" xmlns:a16="http://schemas.microsoft.com/office/drawing/2014/main" id="{565124A8-7554-4DB8-896F-F9946B9CF1F9}"/>
              </a:ext>
            </a:extLst>
          </p:cNvPr>
          <p:cNvSpPr>
            <a:spLocks noGrp="1"/>
          </p:cNvSpPr>
          <p:nvPr>
            <p:ph type="subTitle" idx="1"/>
          </p:nvPr>
        </p:nvSpPr>
        <p:spPr bwMode="gray"/>
        <p:txBody>
          <a:bodyPr/>
          <a:lstStyle/>
          <a:p>
            <a:r>
              <a:rPr lang="en-IN" dirty="0" smtClean="0"/>
              <a:t>The das corporation</a:t>
            </a:r>
            <a:endParaRPr lang="en-US" dirty="0"/>
          </a:p>
        </p:txBody>
      </p:sp>
      <p:pic>
        <p:nvPicPr>
          <p:cNvPr id="25" name="Graphic 24" descr="Smart Phone" title="Icon - Presenter Phone Number">
            <a:extLst>
              <a:ext uri="{FF2B5EF4-FFF2-40B4-BE49-F238E27FC236}">
                <a16:creationId xmlns="" xmlns:a16="http://schemas.microsoft.com/office/drawing/2014/main" id="{B1BC719A-AAF0-4DB7-9856-CF7AC6A98805}"/>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tretch>
            <a:fillRect/>
          </a:stretch>
        </p:blipFill>
        <p:spPr>
          <a:xfrm>
            <a:off x="6582150" y="5388742"/>
            <a:ext cx="218900" cy="218900"/>
          </a:xfrm>
          <a:prstGeom prst="rect">
            <a:avLst/>
          </a:prstGeom>
        </p:spPr>
      </p:pic>
      <p:sp>
        <p:nvSpPr>
          <p:cNvPr id="18" name="Text Placeholder 17">
            <a:extLst>
              <a:ext uri="{FF2B5EF4-FFF2-40B4-BE49-F238E27FC236}">
                <a16:creationId xmlns="" xmlns:a16="http://schemas.microsoft.com/office/drawing/2014/main" id="{31CED8F1-B63A-4FD2-9699-34AD761A8805}"/>
              </a:ext>
            </a:extLst>
          </p:cNvPr>
          <p:cNvSpPr>
            <a:spLocks noGrp="1"/>
          </p:cNvSpPr>
          <p:nvPr>
            <p:ph type="body" sz="quarter" idx="12"/>
          </p:nvPr>
        </p:nvSpPr>
        <p:spPr bwMode="gray">
          <a:xfrm>
            <a:off x="6905625" y="5412943"/>
            <a:ext cx="3206750" cy="247650"/>
          </a:xfrm>
        </p:spPr>
        <p:txBody>
          <a:bodyPr/>
          <a:lstStyle/>
          <a:p>
            <a:r>
              <a:rPr lang="en-IN" dirty="0"/>
              <a:t>+91 891 824 8750</a:t>
            </a:r>
            <a:endParaRPr lang="en-US" dirty="0"/>
          </a:p>
        </p:txBody>
      </p:sp>
      <p:pic>
        <p:nvPicPr>
          <p:cNvPr id="23" name="Graphic 22" descr="Envelope" title="Icon Presenter Email">
            <a:extLst>
              <a:ext uri="{FF2B5EF4-FFF2-40B4-BE49-F238E27FC236}">
                <a16:creationId xmlns="" xmlns:a16="http://schemas.microsoft.com/office/drawing/2014/main" id="{D99072B1-8690-4652-9009-362F46A213C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tretch>
            <a:fillRect/>
          </a:stretch>
        </p:blipFill>
        <p:spPr>
          <a:xfrm>
            <a:off x="6582150" y="5780263"/>
            <a:ext cx="218900" cy="218900"/>
          </a:xfrm>
          <a:prstGeom prst="rect">
            <a:avLst/>
          </a:prstGeom>
        </p:spPr>
      </p:pic>
      <p:sp>
        <p:nvSpPr>
          <p:cNvPr id="19" name="Text Placeholder 18">
            <a:extLst>
              <a:ext uri="{FF2B5EF4-FFF2-40B4-BE49-F238E27FC236}">
                <a16:creationId xmlns="" xmlns:a16="http://schemas.microsoft.com/office/drawing/2014/main" id="{E48632CD-1506-46F5-A0DE-640903269D93}"/>
              </a:ext>
            </a:extLst>
          </p:cNvPr>
          <p:cNvSpPr>
            <a:spLocks noGrp="1"/>
          </p:cNvSpPr>
          <p:nvPr>
            <p:ph type="body" sz="quarter" idx="13"/>
          </p:nvPr>
        </p:nvSpPr>
        <p:spPr bwMode="gray">
          <a:xfrm>
            <a:off x="6905625" y="5768111"/>
            <a:ext cx="3206750" cy="247650"/>
          </a:xfrm>
        </p:spPr>
        <p:txBody>
          <a:bodyPr/>
          <a:lstStyle/>
          <a:p>
            <a:r>
              <a:rPr lang="en-US" dirty="0"/>
              <a:t>pd3366990@gmail.com</a:t>
            </a:r>
            <a:endParaRPr lang="en-US" dirty="0"/>
          </a:p>
        </p:txBody>
      </p:sp>
      <p:sp>
        <p:nvSpPr>
          <p:cNvPr id="26" name="Text Placeholder 18">
            <a:extLst>
              <a:ext uri="{FF2B5EF4-FFF2-40B4-BE49-F238E27FC236}">
                <a16:creationId xmlns="" xmlns:a16="http://schemas.microsoft.com/office/drawing/2014/main" id="{2EA3E05A-60C4-CD45-A7AC-1F20F4D95F6A}"/>
              </a:ext>
            </a:extLst>
          </p:cNvPr>
          <p:cNvSpPr txBox="1">
            <a:spLocks/>
          </p:cNvSpPr>
          <p:nvPr/>
        </p:nvSpPr>
        <p:spPr bwMode="gray">
          <a:xfrm>
            <a:off x="6905625" y="6123279"/>
            <a:ext cx="3206750"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8567659"/>
      </p:ext>
    </p:extLst>
  </p:cSld>
  <p:clrMapOvr>
    <a:masterClrMapping/>
  </p:clrMapOvr>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C9C0BFDF-D948-4F4A-854E-477525F5779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350</Words>
  <Application>Microsoft Office PowerPoint</Application>
  <PresentationFormat>Widescreen</PresentationFormat>
  <Paragraphs>62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Tahoma</vt:lpstr>
      <vt:lpstr>Times New Roman</vt:lpstr>
      <vt:lpstr>Office Theme</vt:lpstr>
      <vt:lpstr>Develop an innovative approach to extend the lifecycle of consumer electronic devices</vt:lpstr>
      <vt:lpstr>About Us</vt:lpstr>
      <vt:lpstr>The Problem</vt:lpstr>
      <vt:lpstr>The new and improved management system</vt:lpstr>
      <vt:lpstr>HardwareHub</vt:lpstr>
      <vt:lpstr> Product</vt:lpstr>
      <vt:lpstr>Intelligence monitoring system</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2024-12-03T10:06:13Z</dcterms:created>
  <dcterms:modified xsi:type="dcterms:W3CDTF">2024-12-04T03:30:22Z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