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A73BD-8D15-459D-99DE-592A015A7AB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D0247B-65D7-443A-89FA-20D65ECCB82C}">
      <dgm:prSet phldrT="[Text]" custT="1"/>
      <dgm:spPr/>
      <dgm:t>
        <a:bodyPr/>
        <a:lstStyle/>
        <a:p>
          <a:r>
            <a:rPr lang="en-IN" sz="2200" dirty="0"/>
            <a:t>Total Revenue</a:t>
          </a:r>
        </a:p>
      </dgm:t>
    </dgm:pt>
    <dgm:pt modelId="{06CBCD8D-AF2A-4C1B-B7A7-4AA4F7744277}" type="parTrans" cxnId="{EFE82F6E-EA35-4C3A-83C3-063AF20E4FDD}">
      <dgm:prSet/>
      <dgm:spPr/>
      <dgm:t>
        <a:bodyPr/>
        <a:lstStyle/>
        <a:p>
          <a:endParaRPr lang="en-IN"/>
        </a:p>
      </dgm:t>
    </dgm:pt>
    <dgm:pt modelId="{4BD412DC-1D63-40EB-B085-EC0939DCB70F}" type="sibTrans" cxnId="{EFE82F6E-EA35-4C3A-83C3-063AF20E4FDD}">
      <dgm:prSet/>
      <dgm:spPr/>
      <dgm:t>
        <a:bodyPr/>
        <a:lstStyle/>
        <a:p>
          <a:endParaRPr lang="en-IN"/>
        </a:p>
      </dgm:t>
    </dgm:pt>
    <dgm:pt modelId="{07EEAD49-B45E-4D97-BCC7-B0D669F22F83}">
      <dgm:prSet phldrT="[Text]"/>
      <dgm:spPr/>
      <dgm:t>
        <a:bodyPr/>
        <a:lstStyle/>
        <a:p>
          <a:pPr algn="ctr">
            <a:buFontTx/>
            <a:buNone/>
          </a:pPr>
          <a:r>
            <a:rPr lang="en-IN" dirty="0"/>
            <a:t>82605431</a:t>
          </a:r>
        </a:p>
      </dgm:t>
    </dgm:pt>
    <dgm:pt modelId="{D689ACD0-541C-4FCC-93FB-1BFC07B006B2}" type="parTrans" cxnId="{69BD57C6-B55B-4749-B65B-1184E133C1FC}">
      <dgm:prSet/>
      <dgm:spPr/>
      <dgm:t>
        <a:bodyPr/>
        <a:lstStyle/>
        <a:p>
          <a:endParaRPr lang="en-IN"/>
        </a:p>
      </dgm:t>
    </dgm:pt>
    <dgm:pt modelId="{DF9A979D-CC16-4E8D-AAB3-2D3BECEF881C}" type="sibTrans" cxnId="{69BD57C6-B55B-4749-B65B-1184E133C1FC}">
      <dgm:prSet/>
      <dgm:spPr/>
      <dgm:t>
        <a:bodyPr/>
        <a:lstStyle/>
        <a:p>
          <a:endParaRPr lang="en-IN"/>
        </a:p>
      </dgm:t>
    </dgm:pt>
    <dgm:pt modelId="{9FC0A21C-93F2-43C1-AFDE-301F0993ACE9}">
      <dgm:prSet phldrT="[Text]" custT="1"/>
      <dgm:spPr/>
      <dgm:t>
        <a:bodyPr/>
        <a:lstStyle/>
        <a:p>
          <a:r>
            <a:rPr lang="en-IN" sz="2200" dirty="0"/>
            <a:t>Total Orders</a:t>
          </a:r>
        </a:p>
      </dgm:t>
    </dgm:pt>
    <dgm:pt modelId="{5FB54A97-23B3-4182-9948-01D02FBA4D91}" type="parTrans" cxnId="{7A665D1F-B574-4D09-8BB3-52CEAE7AC51D}">
      <dgm:prSet/>
      <dgm:spPr/>
      <dgm:t>
        <a:bodyPr/>
        <a:lstStyle/>
        <a:p>
          <a:endParaRPr lang="en-IN"/>
        </a:p>
      </dgm:t>
    </dgm:pt>
    <dgm:pt modelId="{A2FA6EB7-D06A-4777-B19B-5F037E722352}" type="sibTrans" cxnId="{7A665D1F-B574-4D09-8BB3-52CEAE7AC51D}">
      <dgm:prSet/>
      <dgm:spPr/>
      <dgm:t>
        <a:bodyPr/>
        <a:lstStyle/>
        <a:p>
          <a:endParaRPr lang="en-IN"/>
        </a:p>
      </dgm:t>
    </dgm:pt>
    <dgm:pt modelId="{61067794-1DEB-4774-A671-0C46E49D15AC}">
      <dgm:prSet phldrT="[Text]"/>
      <dgm:spPr/>
      <dgm:t>
        <a:bodyPr/>
        <a:lstStyle/>
        <a:p>
          <a:pPr algn="ctr">
            <a:buFontTx/>
            <a:buNone/>
          </a:pPr>
          <a:r>
            <a:rPr lang="en-IN" dirty="0"/>
            <a:t>1000</a:t>
          </a:r>
        </a:p>
      </dgm:t>
    </dgm:pt>
    <dgm:pt modelId="{52F59269-5C86-4426-9AE6-D76198C79380}" type="parTrans" cxnId="{61EB5CB2-2490-4EB1-AA01-144B8C01FAA9}">
      <dgm:prSet/>
      <dgm:spPr/>
      <dgm:t>
        <a:bodyPr/>
        <a:lstStyle/>
        <a:p>
          <a:endParaRPr lang="en-IN"/>
        </a:p>
      </dgm:t>
    </dgm:pt>
    <dgm:pt modelId="{49B6675B-003E-4711-AE5E-53C105951D62}" type="sibTrans" cxnId="{61EB5CB2-2490-4EB1-AA01-144B8C01FAA9}">
      <dgm:prSet/>
      <dgm:spPr/>
      <dgm:t>
        <a:bodyPr/>
        <a:lstStyle/>
        <a:p>
          <a:endParaRPr lang="en-IN"/>
        </a:p>
      </dgm:t>
    </dgm:pt>
    <dgm:pt modelId="{131596CA-00F9-435C-8AF2-39CA21906440}">
      <dgm:prSet phldrT="[Text]" custT="1"/>
      <dgm:spPr/>
      <dgm:t>
        <a:bodyPr/>
        <a:lstStyle/>
        <a:p>
          <a:r>
            <a:rPr lang="en-IN" sz="2200" dirty="0"/>
            <a:t>Total Customers</a:t>
          </a:r>
        </a:p>
      </dgm:t>
    </dgm:pt>
    <dgm:pt modelId="{8A1246D3-F77C-4363-BF70-6D8EFFA8EF99}" type="parTrans" cxnId="{76A563D3-47C5-428D-A9BD-69DF50FCB6EC}">
      <dgm:prSet/>
      <dgm:spPr/>
      <dgm:t>
        <a:bodyPr/>
        <a:lstStyle/>
        <a:p>
          <a:endParaRPr lang="en-IN"/>
        </a:p>
      </dgm:t>
    </dgm:pt>
    <dgm:pt modelId="{3CB32F45-B24E-4C4D-8513-9D0AFD83E293}" type="sibTrans" cxnId="{76A563D3-47C5-428D-A9BD-69DF50FCB6EC}">
      <dgm:prSet/>
      <dgm:spPr/>
      <dgm:t>
        <a:bodyPr/>
        <a:lstStyle/>
        <a:p>
          <a:endParaRPr lang="en-IN"/>
        </a:p>
      </dgm:t>
    </dgm:pt>
    <dgm:pt modelId="{753CA01C-4B4A-47B0-8862-C7B8B4DCB586}">
      <dgm:prSet phldrT="[Text]"/>
      <dgm:spPr/>
      <dgm:t>
        <a:bodyPr/>
        <a:lstStyle/>
        <a:p>
          <a:pPr algn="ctr">
            <a:buFontTx/>
            <a:buNone/>
          </a:pPr>
          <a:r>
            <a:rPr lang="en-IN" dirty="0"/>
            <a:t>994</a:t>
          </a:r>
        </a:p>
      </dgm:t>
    </dgm:pt>
    <dgm:pt modelId="{7465A5ED-8B38-4C24-A6DC-EF0776FBD074}" type="parTrans" cxnId="{44FA34C7-08B7-4BE8-9FE1-316363EEF3A1}">
      <dgm:prSet/>
      <dgm:spPr/>
      <dgm:t>
        <a:bodyPr/>
        <a:lstStyle/>
        <a:p>
          <a:endParaRPr lang="en-IN"/>
        </a:p>
      </dgm:t>
    </dgm:pt>
    <dgm:pt modelId="{188381AD-DDA8-4050-9ADD-1599E072C1B0}" type="sibTrans" cxnId="{44FA34C7-08B7-4BE8-9FE1-316363EEF3A1}">
      <dgm:prSet/>
      <dgm:spPr/>
      <dgm:t>
        <a:bodyPr/>
        <a:lstStyle/>
        <a:p>
          <a:endParaRPr lang="en-IN"/>
        </a:p>
      </dgm:t>
    </dgm:pt>
    <dgm:pt modelId="{9A79D052-7C45-4BF5-A727-B13CE1C8630F}">
      <dgm:prSet phldrT="[Text]" custT="1"/>
      <dgm:spPr/>
      <dgm:t>
        <a:bodyPr/>
        <a:lstStyle/>
        <a:p>
          <a:r>
            <a:rPr lang="en-IN" sz="2200" dirty="0" err="1"/>
            <a:t>Avg</a:t>
          </a:r>
          <a:r>
            <a:rPr lang="en-IN" sz="2200" dirty="0"/>
            <a:t> Rating</a:t>
          </a:r>
        </a:p>
      </dgm:t>
    </dgm:pt>
    <dgm:pt modelId="{3AEF5276-5C7E-4C94-96E6-F215605A7311}" type="parTrans" cxnId="{F40DF8ED-4B99-4BB1-BDC5-58EBE48009F3}">
      <dgm:prSet/>
      <dgm:spPr/>
      <dgm:t>
        <a:bodyPr/>
        <a:lstStyle/>
        <a:p>
          <a:endParaRPr lang="en-IN"/>
        </a:p>
      </dgm:t>
    </dgm:pt>
    <dgm:pt modelId="{A0F1F91C-6C50-45EA-A46F-EE7E4F1578DF}" type="sibTrans" cxnId="{F40DF8ED-4B99-4BB1-BDC5-58EBE48009F3}">
      <dgm:prSet/>
      <dgm:spPr/>
      <dgm:t>
        <a:bodyPr/>
        <a:lstStyle/>
        <a:p>
          <a:endParaRPr lang="en-IN"/>
        </a:p>
      </dgm:t>
    </dgm:pt>
    <dgm:pt modelId="{C59A4D2D-D4F0-40E1-B4E1-A06F2451C7DB}">
      <dgm:prSet phldrT="[Text]"/>
      <dgm:spPr/>
      <dgm:t>
        <a:bodyPr/>
        <a:lstStyle/>
        <a:p>
          <a:pPr algn="ctr">
            <a:buFontTx/>
            <a:buNone/>
          </a:pPr>
          <a:r>
            <a:rPr lang="en-IN" dirty="0"/>
            <a:t>3.135</a:t>
          </a:r>
        </a:p>
      </dgm:t>
    </dgm:pt>
    <dgm:pt modelId="{F51B63C9-DB17-4ACC-9914-1BB5726C2C7C}" type="parTrans" cxnId="{3E7B0254-8378-4356-ACFC-ED7F2F9DCE2C}">
      <dgm:prSet/>
      <dgm:spPr/>
      <dgm:t>
        <a:bodyPr/>
        <a:lstStyle/>
        <a:p>
          <a:endParaRPr lang="en-IN"/>
        </a:p>
      </dgm:t>
    </dgm:pt>
    <dgm:pt modelId="{DF997402-0E65-4F3D-8956-9E4EB3551DCF}" type="sibTrans" cxnId="{3E7B0254-8378-4356-ACFC-ED7F2F9DCE2C}">
      <dgm:prSet/>
      <dgm:spPr/>
      <dgm:t>
        <a:bodyPr/>
        <a:lstStyle/>
        <a:p>
          <a:endParaRPr lang="en-IN"/>
        </a:p>
      </dgm:t>
    </dgm:pt>
    <dgm:pt modelId="{FD0733F1-E1B0-4B15-A61C-EEE2E2290AC7}" type="pres">
      <dgm:prSet presAssocID="{1ACA73BD-8D15-459D-99DE-592A015A7ABD}" presName="theList" presStyleCnt="0">
        <dgm:presLayoutVars>
          <dgm:dir/>
          <dgm:animLvl val="lvl"/>
          <dgm:resizeHandles val="exact"/>
        </dgm:presLayoutVars>
      </dgm:prSet>
      <dgm:spPr/>
    </dgm:pt>
    <dgm:pt modelId="{EF4CD593-38BB-4D12-9D29-CA5D49B488B8}" type="pres">
      <dgm:prSet presAssocID="{47D0247B-65D7-443A-89FA-20D65ECCB82C}" presName="compNode" presStyleCnt="0"/>
      <dgm:spPr/>
    </dgm:pt>
    <dgm:pt modelId="{DC5332C1-A0E9-48DA-B468-3C18C344D0A3}" type="pres">
      <dgm:prSet presAssocID="{47D0247B-65D7-443A-89FA-20D65ECCB82C}" presName="aNode" presStyleLbl="bgShp" presStyleIdx="0" presStyleCnt="4"/>
      <dgm:spPr/>
    </dgm:pt>
    <dgm:pt modelId="{C963D6CE-287C-42A9-8FB2-D1F183B3C848}" type="pres">
      <dgm:prSet presAssocID="{47D0247B-65D7-443A-89FA-20D65ECCB82C}" presName="textNode" presStyleLbl="bgShp" presStyleIdx="0" presStyleCnt="4"/>
      <dgm:spPr/>
    </dgm:pt>
    <dgm:pt modelId="{311AA85A-C56C-4FE1-97F1-1D6A033E2CB5}" type="pres">
      <dgm:prSet presAssocID="{47D0247B-65D7-443A-89FA-20D65ECCB82C}" presName="compChildNode" presStyleCnt="0"/>
      <dgm:spPr/>
    </dgm:pt>
    <dgm:pt modelId="{947F4CE5-0307-458F-87EE-45F02A7AA33F}" type="pres">
      <dgm:prSet presAssocID="{47D0247B-65D7-443A-89FA-20D65ECCB82C}" presName="theInnerList" presStyleCnt="0"/>
      <dgm:spPr/>
    </dgm:pt>
    <dgm:pt modelId="{9B58B40E-3C85-458A-9748-3BFA1C0356D0}" type="pres">
      <dgm:prSet presAssocID="{07EEAD49-B45E-4D97-BCC7-B0D669F22F83}" presName="childNode" presStyleLbl="node1" presStyleIdx="0" presStyleCnt="4">
        <dgm:presLayoutVars>
          <dgm:bulletEnabled val="1"/>
        </dgm:presLayoutVars>
      </dgm:prSet>
      <dgm:spPr/>
    </dgm:pt>
    <dgm:pt modelId="{6B7D4943-C423-49CB-8FED-CB4C17BEEA36}" type="pres">
      <dgm:prSet presAssocID="{47D0247B-65D7-443A-89FA-20D65ECCB82C}" presName="aSpace" presStyleCnt="0"/>
      <dgm:spPr/>
    </dgm:pt>
    <dgm:pt modelId="{F5144186-66D1-4A37-B215-7F2375825E73}" type="pres">
      <dgm:prSet presAssocID="{9FC0A21C-93F2-43C1-AFDE-301F0993ACE9}" presName="compNode" presStyleCnt="0"/>
      <dgm:spPr/>
    </dgm:pt>
    <dgm:pt modelId="{AF59874D-EC58-46B4-A413-43E75AA38AD2}" type="pres">
      <dgm:prSet presAssocID="{9FC0A21C-93F2-43C1-AFDE-301F0993ACE9}" presName="aNode" presStyleLbl="bgShp" presStyleIdx="1" presStyleCnt="4"/>
      <dgm:spPr/>
    </dgm:pt>
    <dgm:pt modelId="{1746941C-773B-4679-A9A7-BC24BE003258}" type="pres">
      <dgm:prSet presAssocID="{9FC0A21C-93F2-43C1-AFDE-301F0993ACE9}" presName="textNode" presStyleLbl="bgShp" presStyleIdx="1" presStyleCnt="4"/>
      <dgm:spPr/>
    </dgm:pt>
    <dgm:pt modelId="{BB75E364-35F9-4F5E-84E6-4C5455407FDF}" type="pres">
      <dgm:prSet presAssocID="{9FC0A21C-93F2-43C1-AFDE-301F0993ACE9}" presName="compChildNode" presStyleCnt="0"/>
      <dgm:spPr/>
    </dgm:pt>
    <dgm:pt modelId="{147DF852-E4B2-42BF-93B6-19DE32CDE1BB}" type="pres">
      <dgm:prSet presAssocID="{9FC0A21C-93F2-43C1-AFDE-301F0993ACE9}" presName="theInnerList" presStyleCnt="0"/>
      <dgm:spPr/>
    </dgm:pt>
    <dgm:pt modelId="{3A806815-4BB6-4246-8C67-4A41C0F6304C}" type="pres">
      <dgm:prSet presAssocID="{61067794-1DEB-4774-A671-0C46E49D15AC}" presName="childNode" presStyleLbl="node1" presStyleIdx="1" presStyleCnt="4">
        <dgm:presLayoutVars>
          <dgm:bulletEnabled val="1"/>
        </dgm:presLayoutVars>
      </dgm:prSet>
      <dgm:spPr/>
    </dgm:pt>
    <dgm:pt modelId="{D8316AF4-448B-4DDF-99A1-A3440940B6CC}" type="pres">
      <dgm:prSet presAssocID="{9FC0A21C-93F2-43C1-AFDE-301F0993ACE9}" presName="aSpace" presStyleCnt="0"/>
      <dgm:spPr/>
    </dgm:pt>
    <dgm:pt modelId="{54CE7641-EEEE-4FCA-AB4F-BF12871ADC17}" type="pres">
      <dgm:prSet presAssocID="{131596CA-00F9-435C-8AF2-39CA21906440}" presName="compNode" presStyleCnt="0"/>
      <dgm:spPr/>
    </dgm:pt>
    <dgm:pt modelId="{8E4BA8FD-7214-4573-979F-CE0A688150F9}" type="pres">
      <dgm:prSet presAssocID="{131596CA-00F9-435C-8AF2-39CA21906440}" presName="aNode" presStyleLbl="bgShp" presStyleIdx="2" presStyleCnt="4"/>
      <dgm:spPr/>
    </dgm:pt>
    <dgm:pt modelId="{E535E83A-6276-412B-B537-6E77E43A5247}" type="pres">
      <dgm:prSet presAssocID="{131596CA-00F9-435C-8AF2-39CA21906440}" presName="textNode" presStyleLbl="bgShp" presStyleIdx="2" presStyleCnt="4"/>
      <dgm:spPr/>
    </dgm:pt>
    <dgm:pt modelId="{81664459-7118-4843-BE8B-C6C46BB99D2D}" type="pres">
      <dgm:prSet presAssocID="{131596CA-00F9-435C-8AF2-39CA21906440}" presName="compChildNode" presStyleCnt="0"/>
      <dgm:spPr/>
    </dgm:pt>
    <dgm:pt modelId="{EC790DD0-CE57-4EB1-BF5A-7D1A8742E487}" type="pres">
      <dgm:prSet presAssocID="{131596CA-00F9-435C-8AF2-39CA21906440}" presName="theInnerList" presStyleCnt="0"/>
      <dgm:spPr/>
    </dgm:pt>
    <dgm:pt modelId="{C3A267C3-ABF7-4A43-A407-CAC5044CBD22}" type="pres">
      <dgm:prSet presAssocID="{753CA01C-4B4A-47B0-8862-C7B8B4DCB586}" presName="childNode" presStyleLbl="node1" presStyleIdx="2" presStyleCnt="4">
        <dgm:presLayoutVars>
          <dgm:bulletEnabled val="1"/>
        </dgm:presLayoutVars>
      </dgm:prSet>
      <dgm:spPr/>
    </dgm:pt>
    <dgm:pt modelId="{CB160DC4-72E5-49CD-9116-154BC2086AB9}" type="pres">
      <dgm:prSet presAssocID="{131596CA-00F9-435C-8AF2-39CA21906440}" presName="aSpace" presStyleCnt="0"/>
      <dgm:spPr/>
    </dgm:pt>
    <dgm:pt modelId="{93238B49-B06C-48E0-922E-FA5CF7970AD1}" type="pres">
      <dgm:prSet presAssocID="{9A79D052-7C45-4BF5-A727-B13CE1C8630F}" presName="compNode" presStyleCnt="0"/>
      <dgm:spPr/>
    </dgm:pt>
    <dgm:pt modelId="{76C8C12A-0D28-46F0-BF70-0E92DD6F23A8}" type="pres">
      <dgm:prSet presAssocID="{9A79D052-7C45-4BF5-A727-B13CE1C8630F}" presName="aNode" presStyleLbl="bgShp" presStyleIdx="3" presStyleCnt="4"/>
      <dgm:spPr/>
    </dgm:pt>
    <dgm:pt modelId="{B67FA60C-2EB7-41C1-B2EE-25BF92CD319E}" type="pres">
      <dgm:prSet presAssocID="{9A79D052-7C45-4BF5-A727-B13CE1C8630F}" presName="textNode" presStyleLbl="bgShp" presStyleIdx="3" presStyleCnt="4"/>
      <dgm:spPr/>
    </dgm:pt>
    <dgm:pt modelId="{B8734D73-DEED-4794-A4EC-107AA0D9020D}" type="pres">
      <dgm:prSet presAssocID="{9A79D052-7C45-4BF5-A727-B13CE1C8630F}" presName="compChildNode" presStyleCnt="0"/>
      <dgm:spPr/>
    </dgm:pt>
    <dgm:pt modelId="{8974DE41-1CAA-4CDA-8AB1-062A85B857D7}" type="pres">
      <dgm:prSet presAssocID="{9A79D052-7C45-4BF5-A727-B13CE1C8630F}" presName="theInnerList" presStyleCnt="0"/>
      <dgm:spPr/>
    </dgm:pt>
    <dgm:pt modelId="{269A00FD-9A9E-4750-BFFA-1FB24E9B4E8C}" type="pres">
      <dgm:prSet presAssocID="{C59A4D2D-D4F0-40E1-B4E1-A06F2451C7D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7A665D1F-B574-4D09-8BB3-52CEAE7AC51D}" srcId="{1ACA73BD-8D15-459D-99DE-592A015A7ABD}" destId="{9FC0A21C-93F2-43C1-AFDE-301F0993ACE9}" srcOrd="1" destOrd="0" parTransId="{5FB54A97-23B3-4182-9948-01D02FBA4D91}" sibTransId="{A2FA6EB7-D06A-4777-B19B-5F037E722352}"/>
    <dgm:cxn modelId="{D8787F38-C89B-49A2-9705-A831F2D2B5B4}" type="presOf" srcId="{753CA01C-4B4A-47B0-8862-C7B8B4DCB586}" destId="{C3A267C3-ABF7-4A43-A407-CAC5044CBD22}" srcOrd="0" destOrd="0" presId="urn:microsoft.com/office/officeart/2005/8/layout/lProcess2"/>
    <dgm:cxn modelId="{28FFC866-F4A4-4399-9556-085F608BCDA2}" type="presOf" srcId="{47D0247B-65D7-443A-89FA-20D65ECCB82C}" destId="{DC5332C1-A0E9-48DA-B468-3C18C344D0A3}" srcOrd="0" destOrd="0" presId="urn:microsoft.com/office/officeart/2005/8/layout/lProcess2"/>
    <dgm:cxn modelId="{EFE82F6E-EA35-4C3A-83C3-063AF20E4FDD}" srcId="{1ACA73BD-8D15-459D-99DE-592A015A7ABD}" destId="{47D0247B-65D7-443A-89FA-20D65ECCB82C}" srcOrd="0" destOrd="0" parTransId="{06CBCD8D-AF2A-4C1B-B7A7-4AA4F7744277}" sibTransId="{4BD412DC-1D63-40EB-B085-EC0939DCB70F}"/>
    <dgm:cxn modelId="{614AC752-34B2-4C06-9625-DD0442698828}" type="presOf" srcId="{07EEAD49-B45E-4D97-BCC7-B0D669F22F83}" destId="{9B58B40E-3C85-458A-9748-3BFA1C0356D0}" srcOrd="0" destOrd="0" presId="urn:microsoft.com/office/officeart/2005/8/layout/lProcess2"/>
    <dgm:cxn modelId="{3E7B0254-8378-4356-ACFC-ED7F2F9DCE2C}" srcId="{9A79D052-7C45-4BF5-A727-B13CE1C8630F}" destId="{C59A4D2D-D4F0-40E1-B4E1-A06F2451C7DB}" srcOrd="0" destOrd="0" parTransId="{F51B63C9-DB17-4ACC-9914-1BB5726C2C7C}" sibTransId="{DF997402-0E65-4F3D-8956-9E4EB3551DCF}"/>
    <dgm:cxn modelId="{09CB0057-4098-4C35-BBB5-735FE70D153B}" type="presOf" srcId="{9A79D052-7C45-4BF5-A727-B13CE1C8630F}" destId="{B67FA60C-2EB7-41C1-B2EE-25BF92CD319E}" srcOrd="1" destOrd="0" presId="urn:microsoft.com/office/officeart/2005/8/layout/lProcess2"/>
    <dgm:cxn modelId="{6A41F85A-0332-4401-8ECD-8D1E11D7D469}" type="presOf" srcId="{47D0247B-65D7-443A-89FA-20D65ECCB82C}" destId="{C963D6CE-287C-42A9-8FB2-D1F183B3C848}" srcOrd="1" destOrd="0" presId="urn:microsoft.com/office/officeart/2005/8/layout/lProcess2"/>
    <dgm:cxn modelId="{0CCF8BA4-39B3-4BE4-BA00-F2F680CEEC62}" type="presOf" srcId="{131596CA-00F9-435C-8AF2-39CA21906440}" destId="{E535E83A-6276-412B-B537-6E77E43A5247}" srcOrd="1" destOrd="0" presId="urn:microsoft.com/office/officeart/2005/8/layout/lProcess2"/>
    <dgm:cxn modelId="{CCADCEAD-2974-475E-92C6-353DE886DFAA}" type="presOf" srcId="{1ACA73BD-8D15-459D-99DE-592A015A7ABD}" destId="{FD0733F1-E1B0-4B15-A61C-EEE2E2290AC7}" srcOrd="0" destOrd="0" presId="urn:microsoft.com/office/officeart/2005/8/layout/lProcess2"/>
    <dgm:cxn modelId="{61EB5CB2-2490-4EB1-AA01-144B8C01FAA9}" srcId="{9FC0A21C-93F2-43C1-AFDE-301F0993ACE9}" destId="{61067794-1DEB-4774-A671-0C46E49D15AC}" srcOrd="0" destOrd="0" parTransId="{52F59269-5C86-4426-9AE6-D76198C79380}" sibTransId="{49B6675B-003E-4711-AE5E-53C105951D62}"/>
    <dgm:cxn modelId="{6FB3E7B2-9820-44B9-A0BD-140942574215}" type="presOf" srcId="{9FC0A21C-93F2-43C1-AFDE-301F0993ACE9}" destId="{1746941C-773B-4679-A9A7-BC24BE003258}" srcOrd="1" destOrd="0" presId="urn:microsoft.com/office/officeart/2005/8/layout/lProcess2"/>
    <dgm:cxn modelId="{86EC61B7-1911-4094-BB66-58DC459F2201}" type="presOf" srcId="{9A79D052-7C45-4BF5-A727-B13CE1C8630F}" destId="{76C8C12A-0D28-46F0-BF70-0E92DD6F23A8}" srcOrd="0" destOrd="0" presId="urn:microsoft.com/office/officeart/2005/8/layout/lProcess2"/>
    <dgm:cxn modelId="{5F6162C4-E3F4-4676-A6F1-9FEE970F4629}" type="presOf" srcId="{131596CA-00F9-435C-8AF2-39CA21906440}" destId="{8E4BA8FD-7214-4573-979F-CE0A688150F9}" srcOrd="0" destOrd="0" presId="urn:microsoft.com/office/officeart/2005/8/layout/lProcess2"/>
    <dgm:cxn modelId="{69BD57C6-B55B-4749-B65B-1184E133C1FC}" srcId="{47D0247B-65D7-443A-89FA-20D65ECCB82C}" destId="{07EEAD49-B45E-4D97-BCC7-B0D669F22F83}" srcOrd="0" destOrd="0" parTransId="{D689ACD0-541C-4FCC-93FB-1BFC07B006B2}" sibTransId="{DF9A979D-CC16-4E8D-AAB3-2D3BECEF881C}"/>
    <dgm:cxn modelId="{44FA34C7-08B7-4BE8-9FE1-316363EEF3A1}" srcId="{131596CA-00F9-435C-8AF2-39CA21906440}" destId="{753CA01C-4B4A-47B0-8862-C7B8B4DCB586}" srcOrd="0" destOrd="0" parTransId="{7465A5ED-8B38-4C24-A6DC-EF0776FBD074}" sibTransId="{188381AD-DDA8-4050-9ADD-1599E072C1B0}"/>
    <dgm:cxn modelId="{3E18A1CE-44FA-4460-8654-EE71AB83CF33}" type="presOf" srcId="{9FC0A21C-93F2-43C1-AFDE-301F0993ACE9}" destId="{AF59874D-EC58-46B4-A413-43E75AA38AD2}" srcOrd="0" destOrd="0" presId="urn:microsoft.com/office/officeart/2005/8/layout/lProcess2"/>
    <dgm:cxn modelId="{76A563D3-47C5-428D-A9BD-69DF50FCB6EC}" srcId="{1ACA73BD-8D15-459D-99DE-592A015A7ABD}" destId="{131596CA-00F9-435C-8AF2-39CA21906440}" srcOrd="2" destOrd="0" parTransId="{8A1246D3-F77C-4363-BF70-6D8EFFA8EF99}" sibTransId="{3CB32F45-B24E-4C4D-8513-9D0AFD83E293}"/>
    <dgm:cxn modelId="{F40DF8ED-4B99-4BB1-BDC5-58EBE48009F3}" srcId="{1ACA73BD-8D15-459D-99DE-592A015A7ABD}" destId="{9A79D052-7C45-4BF5-A727-B13CE1C8630F}" srcOrd="3" destOrd="0" parTransId="{3AEF5276-5C7E-4C94-96E6-F215605A7311}" sibTransId="{A0F1F91C-6C50-45EA-A46F-EE7E4F1578DF}"/>
    <dgm:cxn modelId="{40C925F1-9DF6-4B37-A0FB-A0D73A35FBF6}" type="presOf" srcId="{61067794-1DEB-4774-A671-0C46E49D15AC}" destId="{3A806815-4BB6-4246-8C67-4A41C0F6304C}" srcOrd="0" destOrd="0" presId="urn:microsoft.com/office/officeart/2005/8/layout/lProcess2"/>
    <dgm:cxn modelId="{51C413F6-6833-4E0B-A057-5546F9C07698}" type="presOf" srcId="{C59A4D2D-D4F0-40E1-B4E1-A06F2451C7DB}" destId="{269A00FD-9A9E-4750-BFFA-1FB24E9B4E8C}" srcOrd="0" destOrd="0" presId="urn:microsoft.com/office/officeart/2005/8/layout/lProcess2"/>
    <dgm:cxn modelId="{D2034056-4ACD-44D9-BB95-148F8F0C2E42}" type="presParOf" srcId="{FD0733F1-E1B0-4B15-A61C-EEE2E2290AC7}" destId="{EF4CD593-38BB-4D12-9D29-CA5D49B488B8}" srcOrd="0" destOrd="0" presId="urn:microsoft.com/office/officeart/2005/8/layout/lProcess2"/>
    <dgm:cxn modelId="{E1A7C6A7-0CB6-4B77-8D1E-DCDE8875C0C8}" type="presParOf" srcId="{EF4CD593-38BB-4D12-9D29-CA5D49B488B8}" destId="{DC5332C1-A0E9-48DA-B468-3C18C344D0A3}" srcOrd="0" destOrd="0" presId="urn:microsoft.com/office/officeart/2005/8/layout/lProcess2"/>
    <dgm:cxn modelId="{FEEF89F7-6BD1-4941-9194-26A982082F8D}" type="presParOf" srcId="{EF4CD593-38BB-4D12-9D29-CA5D49B488B8}" destId="{C963D6CE-287C-42A9-8FB2-D1F183B3C848}" srcOrd="1" destOrd="0" presId="urn:microsoft.com/office/officeart/2005/8/layout/lProcess2"/>
    <dgm:cxn modelId="{5BABB8DE-D5DD-4E96-B309-DEB4DE25FDC6}" type="presParOf" srcId="{EF4CD593-38BB-4D12-9D29-CA5D49B488B8}" destId="{311AA85A-C56C-4FE1-97F1-1D6A033E2CB5}" srcOrd="2" destOrd="0" presId="urn:microsoft.com/office/officeart/2005/8/layout/lProcess2"/>
    <dgm:cxn modelId="{2F533C28-C256-4C41-A947-329501407E41}" type="presParOf" srcId="{311AA85A-C56C-4FE1-97F1-1D6A033E2CB5}" destId="{947F4CE5-0307-458F-87EE-45F02A7AA33F}" srcOrd="0" destOrd="0" presId="urn:microsoft.com/office/officeart/2005/8/layout/lProcess2"/>
    <dgm:cxn modelId="{6F4F3CB9-B59A-46EB-ADB1-1B3B46947F6E}" type="presParOf" srcId="{947F4CE5-0307-458F-87EE-45F02A7AA33F}" destId="{9B58B40E-3C85-458A-9748-3BFA1C0356D0}" srcOrd="0" destOrd="0" presId="urn:microsoft.com/office/officeart/2005/8/layout/lProcess2"/>
    <dgm:cxn modelId="{A92CF5F4-3534-4CC5-AADE-7E297F770F6F}" type="presParOf" srcId="{FD0733F1-E1B0-4B15-A61C-EEE2E2290AC7}" destId="{6B7D4943-C423-49CB-8FED-CB4C17BEEA36}" srcOrd="1" destOrd="0" presId="urn:microsoft.com/office/officeart/2005/8/layout/lProcess2"/>
    <dgm:cxn modelId="{35CB1107-A827-48A8-A7DB-42267D6BDC42}" type="presParOf" srcId="{FD0733F1-E1B0-4B15-A61C-EEE2E2290AC7}" destId="{F5144186-66D1-4A37-B215-7F2375825E73}" srcOrd="2" destOrd="0" presId="urn:microsoft.com/office/officeart/2005/8/layout/lProcess2"/>
    <dgm:cxn modelId="{608619E5-AD97-49F4-A921-276F64ED9FB5}" type="presParOf" srcId="{F5144186-66D1-4A37-B215-7F2375825E73}" destId="{AF59874D-EC58-46B4-A413-43E75AA38AD2}" srcOrd="0" destOrd="0" presId="urn:microsoft.com/office/officeart/2005/8/layout/lProcess2"/>
    <dgm:cxn modelId="{41D42D98-1238-45B3-B83F-C9D7C0E724F0}" type="presParOf" srcId="{F5144186-66D1-4A37-B215-7F2375825E73}" destId="{1746941C-773B-4679-A9A7-BC24BE003258}" srcOrd="1" destOrd="0" presId="urn:microsoft.com/office/officeart/2005/8/layout/lProcess2"/>
    <dgm:cxn modelId="{08A7F314-13AA-4567-9621-CD9F44BEB29A}" type="presParOf" srcId="{F5144186-66D1-4A37-B215-7F2375825E73}" destId="{BB75E364-35F9-4F5E-84E6-4C5455407FDF}" srcOrd="2" destOrd="0" presId="urn:microsoft.com/office/officeart/2005/8/layout/lProcess2"/>
    <dgm:cxn modelId="{355C57DB-F747-4F27-B430-98BD749AB024}" type="presParOf" srcId="{BB75E364-35F9-4F5E-84E6-4C5455407FDF}" destId="{147DF852-E4B2-42BF-93B6-19DE32CDE1BB}" srcOrd="0" destOrd="0" presId="urn:microsoft.com/office/officeart/2005/8/layout/lProcess2"/>
    <dgm:cxn modelId="{D2510D7D-3632-408E-81CE-6E37BC29D061}" type="presParOf" srcId="{147DF852-E4B2-42BF-93B6-19DE32CDE1BB}" destId="{3A806815-4BB6-4246-8C67-4A41C0F6304C}" srcOrd="0" destOrd="0" presId="urn:microsoft.com/office/officeart/2005/8/layout/lProcess2"/>
    <dgm:cxn modelId="{4DBDCF1A-B66D-4275-A7A5-56E6B9ED007F}" type="presParOf" srcId="{FD0733F1-E1B0-4B15-A61C-EEE2E2290AC7}" destId="{D8316AF4-448B-4DDF-99A1-A3440940B6CC}" srcOrd="3" destOrd="0" presId="urn:microsoft.com/office/officeart/2005/8/layout/lProcess2"/>
    <dgm:cxn modelId="{A64DE93D-9E9D-4CA2-AFA6-E31E2ADECEC8}" type="presParOf" srcId="{FD0733F1-E1B0-4B15-A61C-EEE2E2290AC7}" destId="{54CE7641-EEEE-4FCA-AB4F-BF12871ADC17}" srcOrd="4" destOrd="0" presId="urn:microsoft.com/office/officeart/2005/8/layout/lProcess2"/>
    <dgm:cxn modelId="{036052CE-28DD-427F-B9F7-D20D9C35FE6D}" type="presParOf" srcId="{54CE7641-EEEE-4FCA-AB4F-BF12871ADC17}" destId="{8E4BA8FD-7214-4573-979F-CE0A688150F9}" srcOrd="0" destOrd="0" presId="urn:microsoft.com/office/officeart/2005/8/layout/lProcess2"/>
    <dgm:cxn modelId="{DD84980C-5D4B-4B54-9379-FE440B678441}" type="presParOf" srcId="{54CE7641-EEEE-4FCA-AB4F-BF12871ADC17}" destId="{E535E83A-6276-412B-B537-6E77E43A5247}" srcOrd="1" destOrd="0" presId="urn:microsoft.com/office/officeart/2005/8/layout/lProcess2"/>
    <dgm:cxn modelId="{6FFB4045-A1A9-4A33-91A6-DC7F5B8BFBAC}" type="presParOf" srcId="{54CE7641-EEEE-4FCA-AB4F-BF12871ADC17}" destId="{81664459-7118-4843-BE8B-C6C46BB99D2D}" srcOrd="2" destOrd="0" presId="urn:microsoft.com/office/officeart/2005/8/layout/lProcess2"/>
    <dgm:cxn modelId="{7A4A41CC-7140-4A63-B771-CA2B493E642F}" type="presParOf" srcId="{81664459-7118-4843-BE8B-C6C46BB99D2D}" destId="{EC790DD0-CE57-4EB1-BF5A-7D1A8742E487}" srcOrd="0" destOrd="0" presId="urn:microsoft.com/office/officeart/2005/8/layout/lProcess2"/>
    <dgm:cxn modelId="{02094AA7-F46B-496C-B922-BFE1505D1AC5}" type="presParOf" srcId="{EC790DD0-CE57-4EB1-BF5A-7D1A8742E487}" destId="{C3A267C3-ABF7-4A43-A407-CAC5044CBD22}" srcOrd="0" destOrd="0" presId="urn:microsoft.com/office/officeart/2005/8/layout/lProcess2"/>
    <dgm:cxn modelId="{A8AD5E9A-9A28-4983-984F-33082F0BE437}" type="presParOf" srcId="{FD0733F1-E1B0-4B15-A61C-EEE2E2290AC7}" destId="{CB160DC4-72E5-49CD-9116-154BC2086AB9}" srcOrd="5" destOrd="0" presId="urn:microsoft.com/office/officeart/2005/8/layout/lProcess2"/>
    <dgm:cxn modelId="{F5AB13CE-0C52-4BF5-BB54-59C3263D4CB2}" type="presParOf" srcId="{FD0733F1-E1B0-4B15-A61C-EEE2E2290AC7}" destId="{93238B49-B06C-48E0-922E-FA5CF7970AD1}" srcOrd="6" destOrd="0" presId="urn:microsoft.com/office/officeart/2005/8/layout/lProcess2"/>
    <dgm:cxn modelId="{C58E0B31-B54C-427B-A5B9-5A86EE761B20}" type="presParOf" srcId="{93238B49-B06C-48E0-922E-FA5CF7970AD1}" destId="{76C8C12A-0D28-46F0-BF70-0E92DD6F23A8}" srcOrd="0" destOrd="0" presId="urn:microsoft.com/office/officeart/2005/8/layout/lProcess2"/>
    <dgm:cxn modelId="{764A3E5C-26C6-4797-9AD0-A86CB75C7268}" type="presParOf" srcId="{93238B49-B06C-48E0-922E-FA5CF7970AD1}" destId="{B67FA60C-2EB7-41C1-B2EE-25BF92CD319E}" srcOrd="1" destOrd="0" presId="urn:microsoft.com/office/officeart/2005/8/layout/lProcess2"/>
    <dgm:cxn modelId="{8A3D90D7-B373-4A7F-BB1C-33A7E1914EB4}" type="presParOf" srcId="{93238B49-B06C-48E0-922E-FA5CF7970AD1}" destId="{B8734D73-DEED-4794-A4EC-107AA0D9020D}" srcOrd="2" destOrd="0" presId="urn:microsoft.com/office/officeart/2005/8/layout/lProcess2"/>
    <dgm:cxn modelId="{E2BBDA6E-6E93-4B4A-9FA4-281ED159BB4B}" type="presParOf" srcId="{B8734D73-DEED-4794-A4EC-107AA0D9020D}" destId="{8974DE41-1CAA-4CDA-8AB1-062A85B857D7}" srcOrd="0" destOrd="0" presId="urn:microsoft.com/office/officeart/2005/8/layout/lProcess2"/>
    <dgm:cxn modelId="{038C9668-DAE6-4629-8EEF-E3F51AAAE5A3}" type="presParOf" srcId="{8974DE41-1CAA-4CDA-8AB1-062A85B857D7}" destId="{269A00FD-9A9E-4750-BFFA-1FB24E9B4E8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A73BD-8D15-459D-99DE-592A015A7AB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D0247B-65D7-443A-89FA-20D65ECCB82C}">
      <dgm:prSet phldrT="[Text]" custT="1"/>
      <dgm:spPr/>
      <dgm:t>
        <a:bodyPr/>
        <a:lstStyle/>
        <a:p>
          <a:r>
            <a:rPr lang="en-IN" sz="2200" dirty="0"/>
            <a:t>Last </a:t>
          </a:r>
          <a:r>
            <a:rPr lang="en-IN" sz="2200" dirty="0" err="1"/>
            <a:t>Qtr</a:t>
          </a:r>
          <a:r>
            <a:rPr lang="en-IN" sz="2200" dirty="0"/>
            <a:t> Revenue</a:t>
          </a:r>
        </a:p>
      </dgm:t>
    </dgm:pt>
    <dgm:pt modelId="{06CBCD8D-AF2A-4C1B-B7A7-4AA4F7744277}" type="parTrans" cxnId="{EFE82F6E-EA35-4C3A-83C3-063AF20E4FDD}">
      <dgm:prSet/>
      <dgm:spPr/>
      <dgm:t>
        <a:bodyPr/>
        <a:lstStyle/>
        <a:p>
          <a:endParaRPr lang="en-IN"/>
        </a:p>
      </dgm:t>
    </dgm:pt>
    <dgm:pt modelId="{4BD412DC-1D63-40EB-B085-EC0939DCB70F}" type="sibTrans" cxnId="{EFE82F6E-EA35-4C3A-83C3-063AF20E4FDD}">
      <dgm:prSet/>
      <dgm:spPr/>
      <dgm:t>
        <a:bodyPr/>
        <a:lstStyle/>
        <a:p>
          <a:endParaRPr lang="en-IN"/>
        </a:p>
      </dgm:t>
    </dgm:pt>
    <dgm:pt modelId="{07EEAD49-B45E-4D97-BCC7-B0D669F22F83}">
      <dgm:prSet phldrT="[Text]"/>
      <dgm:spPr/>
      <dgm:t>
        <a:bodyPr/>
        <a:lstStyle/>
        <a:p>
          <a:pPr algn="ctr">
            <a:buFontTx/>
            <a:buNone/>
          </a:pPr>
          <a:r>
            <a:rPr lang="en-IN" dirty="0"/>
            <a:t>15182375</a:t>
          </a:r>
        </a:p>
      </dgm:t>
    </dgm:pt>
    <dgm:pt modelId="{D689ACD0-541C-4FCC-93FB-1BFC07B006B2}" type="parTrans" cxnId="{69BD57C6-B55B-4749-B65B-1184E133C1FC}">
      <dgm:prSet/>
      <dgm:spPr/>
      <dgm:t>
        <a:bodyPr/>
        <a:lstStyle/>
        <a:p>
          <a:endParaRPr lang="en-IN"/>
        </a:p>
      </dgm:t>
    </dgm:pt>
    <dgm:pt modelId="{DF9A979D-CC16-4E8D-AAB3-2D3BECEF881C}" type="sibTrans" cxnId="{69BD57C6-B55B-4749-B65B-1184E133C1FC}">
      <dgm:prSet/>
      <dgm:spPr/>
      <dgm:t>
        <a:bodyPr/>
        <a:lstStyle/>
        <a:p>
          <a:endParaRPr lang="en-IN"/>
        </a:p>
      </dgm:t>
    </dgm:pt>
    <dgm:pt modelId="{9FC0A21C-93F2-43C1-AFDE-301F0993ACE9}">
      <dgm:prSet phldrT="[Text]" custT="1"/>
      <dgm:spPr/>
      <dgm:t>
        <a:bodyPr/>
        <a:lstStyle/>
        <a:p>
          <a:r>
            <a:rPr lang="en-IN" sz="2200" dirty="0"/>
            <a:t>Last </a:t>
          </a:r>
          <a:r>
            <a:rPr lang="en-IN" sz="2200" dirty="0" err="1"/>
            <a:t>Qtr</a:t>
          </a:r>
          <a:r>
            <a:rPr lang="en-IN" sz="2200" dirty="0"/>
            <a:t> Orders</a:t>
          </a:r>
        </a:p>
      </dgm:t>
    </dgm:pt>
    <dgm:pt modelId="{5FB54A97-23B3-4182-9948-01D02FBA4D91}" type="parTrans" cxnId="{7A665D1F-B574-4D09-8BB3-52CEAE7AC51D}">
      <dgm:prSet/>
      <dgm:spPr/>
      <dgm:t>
        <a:bodyPr/>
        <a:lstStyle/>
        <a:p>
          <a:endParaRPr lang="en-IN"/>
        </a:p>
      </dgm:t>
    </dgm:pt>
    <dgm:pt modelId="{A2FA6EB7-D06A-4777-B19B-5F037E722352}" type="sibTrans" cxnId="{7A665D1F-B574-4D09-8BB3-52CEAE7AC51D}">
      <dgm:prSet/>
      <dgm:spPr/>
      <dgm:t>
        <a:bodyPr/>
        <a:lstStyle/>
        <a:p>
          <a:endParaRPr lang="en-IN"/>
        </a:p>
      </dgm:t>
    </dgm:pt>
    <dgm:pt modelId="{61067794-1DEB-4774-A671-0C46E49D15AC}">
      <dgm:prSet phldrT="[Text]"/>
      <dgm:spPr/>
      <dgm:t>
        <a:bodyPr/>
        <a:lstStyle/>
        <a:p>
          <a:pPr algn="ctr">
            <a:buFontTx/>
            <a:buNone/>
          </a:pPr>
          <a:r>
            <a:rPr lang="en-IN" dirty="0"/>
            <a:t>199</a:t>
          </a:r>
        </a:p>
      </dgm:t>
    </dgm:pt>
    <dgm:pt modelId="{52F59269-5C86-4426-9AE6-D76198C79380}" type="parTrans" cxnId="{61EB5CB2-2490-4EB1-AA01-144B8C01FAA9}">
      <dgm:prSet/>
      <dgm:spPr/>
      <dgm:t>
        <a:bodyPr/>
        <a:lstStyle/>
        <a:p>
          <a:endParaRPr lang="en-IN"/>
        </a:p>
      </dgm:t>
    </dgm:pt>
    <dgm:pt modelId="{49B6675B-003E-4711-AE5E-53C105951D62}" type="sibTrans" cxnId="{61EB5CB2-2490-4EB1-AA01-144B8C01FAA9}">
      <dgm:prSet/>
      <dgm:spPr/>
      <dgm:t>
        <a:bodyPr/>
        <a:lstStyle/>
        <a:p>
          <a:endParaRPr lang="en-IN"/>
        </a:p>
      </dgm:t>
    </dgm:pt>
    <dgm:pt modelId="{131596CA-00F9-435C-8AF2-39CA21906440}">
      <dgm:prSet phldrT="[Text]" custT="1"/>
      <dgm:spPr/>
      <dgm:t>
        <a:bodyPr/>
        <a:lstStyle/>
        <a:p>
          <a:r>
            <a:rPr lang="en-IN" sz="2200" dirty="0" err="1"/>
            <a:t>Avg</a:t>
          </a:r>
          <a:r>
            <a:rPr lang="en-IN" sz="2200" dirty="0"/>
            <a:t> Days to Ship</a:t>
          </a:r>
        </a:p>
      </dgm:t>
    </dgm:pt>
    <dgm:pt modelId="{8A1246D3-F77C-4363-BF70-6D8EFFA8EF99}" type="parTrans" cxnId="{76A563D3-47C5-428D-A9BD-69DF50FCB6EC}">
      <dgm:prSet/>
      <dgm:spPr/>
      <dgm:t>
        <a:bodyPr/>
        <a:lstStyle/>
        <a:p>
          <a:endParaRPr lang="en-IN"/>
        </a:p>
      </dgm:t>
    </dgm:pt>
    <dgm:pt modelId="{3CB32F45-B24E-4C4D-8513-9D0AFD83E293}" type="sibTrans" cxnId="{76A563D3-47C5-428D-A9BD-69DF50FCB6EC}">
      <dgm:prSet/>
      <dgm:spPr/>
      <dgm:t>
        <a:bodyPr/>
        <a:lstStyle/>
        <a:p>
          <a:endParaRPr lang="en-IN"/>
        </a:p>
      </dgm:t>
    </dgm:pt>
    <dgm:pt modelId="{753CA01C-4B4A-47B0-8862-C7B8B4DCB586}">
      <dgm:prSet phldrT="[Text]"/>
      <dgm:spPr/>
      <dgm:t>
        <a:bodyPr/>
        <a:lstStyle/>
        <a:p>
          <a:pPr algn="ctr">
            <a:buFontTx/>
            <a:buNone/>
          </a:pPr>
          <a:r>
            <a:rPr lang="en-IN"/>
            <a:t>97.96</a:t>
          </a:r>
          <a:endParaRPr lang="en-IN" dirty="0"/>
        </a:p>
      </dgm:t>
    </dgm:pt>
    <dgm:pt modelId="{7465A5ED-8B38-4C24-A6DC-EF0776FBD074}" type="parTrans" cxnId="{44FA34C7-08B7-4BE8-9FE1-316363EEF3A1}">
      <dgm:prSet/>
      <dgm:spPr/>
      <dgm:t>
        <a:bodyPr/>
        <a:lstStyle/>
        <a:p>
          <a:endParaRPr lang="en-IN"/>
        </a:p>
      </dgm:t>
    </dgm:pt>
    <dgm:pt modelId="{188381AD-DDA8-4050-9ADD-1599E072C1B0}" type="sibTrans" cxnId="{44FA34C7-08B7-4BE8-9FE1-316363EEF3A1}">
      <dgm:prSet/>
      <dgm:spPr/>
      <dgm:t>
        <a:bodyPr/>
        <a:lstStyle/>
        <a:p>
          <a:endParaRPr lang="en-IN"/>
        </a:p>
      </dgm:t>
    </dgm:pt>
    <dgm:pt modelId="{9A79D052-7C45-4BF5-A727-B13CE1C8630F}">
      <dgm:prSet phldrT="[Text]" custT="1"/>
      <dgm:spPr/>
      <dgm:t>
        <a:bodyPr/>
        <a:lstStyle/>
        <a:p>
          <a:r>
            <a:rPr lang="en-IN" sz="2200"/>
            <a:t>% Good Feedback</a:t>
          </a:r>
          <a:endParaRPr lang="en-IN" sz="2200" dirty="0"/>
        </a:p>
      </dgm:t>
    </dgm:pt>
    <dgm:pt modelId="{3AEF5276-5C7E-4C94-96E6-F215605A7311}" type="parTrans" cxnId="{F40DF8ED-4B99-4BB1-BDC5-58EBE48009F3}">
      <dgm:prSet/>
      <dgm:spPr/>
      <dgm:t>
        <a:bodyPr/>
        <a:lstStyle/>
        <a:p>
          <a:endParaRPr lang="en-IN"/>
        </a:p>
      </dgm:t>
    </dgm:pt>
    <dgm:pt modelId="{A0F1F91C-6C50-45EA-A46F-EE7E4F1578DF}" type="sibTrans" cxnId="{F40DF8ED-4B99-4BB1-BDC5-58EBE48009F3}">
      <dgm:prSet/>
      <dgm:spPr/>
      <dgm:t>
        <a:bodyPr/>
        <a:lstStyle/>
        <a:p>
          <a:endParaRPr lang="en-IN"/>
        </a:p>
      </dgm:t>
    </dgm:pt>
    <dgm:pt modelId="{C59A4D2D-D4F0-40E1-B4E1-A06F2451C7DB}">
      <dgm:prSet phldrT="[Text]"/>
      <dgm:spPr/>
      <dgm:t>
        <a:bodyPr/>
        <a:lstStyle/>
        <a:p>
          <a:pPr algn="ctr">
            <a:buFontTx/>
            <a:buNone/>
          </a:pPr>
          <a:r>
            <a:rPr lang="en-IN" dirty="0"/>
            <a:t>44.1%</a:t>
          </a:r>
        </a:p>
      </dgm:t>
    </dgm:pt>
    <dgm:pt modelId="{F51B63C9-DB17-4ACC-9914-1BB5726C2C7C}" type="parTrans" cxnId="{3E7B0254-8378-4356-ACFC-ED7F2F9DCE2C}">
      <dgm:prSet/>
      <dgm:spPr/>
      <dgm:t>
        <a:bodyPr/>
        <a:lstStyle/>
        <a:p>
          <a:endParaRPr lang="en-IN"/>
        </a:p>
      </dgm:t>
    </dgm:pt>
    <dgm:pt modelId="{DF997402-0E65-4F3D-8956-9E4EB3551DCF}" type="sibTrans" cxnId="{3E7B0254-8378-4356-ACFC-ED7F2F9DCE2C}">
      <dgm:prSet/>
      <dgm:spPr/>
      <dgm:t>
        <a:bodyPr/>
        <a:lstStyle/>
        <a:p>
          <a:endParaRPr lang="en-IN"/>
        </a:p>
      </dgm:t>
    </dgm:pt>
    <dgm:pt modelId="{FD0733F1-E1B0-4B15-A61C-EEE2E2290AC7}" type="pres">
      <dgm:prSet presAssocID="{1ACA73BD-8D15-459D-99DE-592A015A7ABD}" presName="theList" presStyleCnt="0">
        <dgm:presLayoutVars>
          <dgm:dir/>
          <dgm:animLvl val="lvl"/>
          <dgm:resizeHandles val="exact"/>
        </dgm:presLayoutVars>
      </dgm:prSet>
      <dgm:spPr/>
    </dgm:pt>
    <dgm:pt modelId="{EF4CD593-38BB-4D12-9D29-CA5D49B488B8}" type="pres">
      <dgm:prSet presAssocID="{47D0247B-65D7-443A-89FA-20D65ECCB82C}" presName="compNode" presStyleCnt="0"/>
      <dgm:spPr/>
    </dgm:pt>
    <dgm:pt modelId="{DC5332C1-A0E9-48DA-B468-3C18C344D0A3}" type="pres">
      <dgm:prSet presAssocID="{47D0247B-65D7-443A-89FA-20D65ECCB82C}" presName="aNode" presStyleLbl="bgShp" presStyleIdx="0" presStyleCnt="4"/>
      <dgm:spPr/>
    </dgm:pt>
    <dgm:pt modelId="{C963D6CE-287C-42A9-8FB2-D1F183B3C848}" type="pres">
      <dgm:prSet presAssocID="{47D0247B-65D7-443A-89FA-20D65ECCB82C}" presName="textNode" presStyleLbl="bgShp" presStyleIdx="0" presStyleCnt="4"/>
      <dgm:spPr/>
    </dgm:pt>
    <dgm:pt modelId="{311AA85A-C56C-4FE1-97F1-1D6A033E2CB5}" type="pres">
      <dgm:prSet presAssocID="{47D0247B-65D7-443A-89FA-20D65ECCB82C}" presName="compChildNode" presStyleCnt="0"/>
      <dgm:spPr/>
    </dgm:pt>
    <dgm:pt modelId="{947F4CE5-0307-458F-87EE-45F02A7AA33F}" type="pres">
      <dgm:prSet presAssocID="{47D0247B-65D7-443A-89FA-20D65ECCB82C}" presName="theInnerList" presStyleCnt="0"/>
      <dgm:spPr/>
    </dgm:pt>
    <dgm:pt modelId="{9B58B40E-3C85-458A-9748-3BFA1C0356D0}" type="pres">
      <dgm:prSet presAssocID="{07EEAD49-B45E-4D97-BCC7-B0D669F22F83}" presName="childNode" presStyleLbl="node1" presStyleIdx="0" presStyleCnt="4">
        <dgm:presLayoutVars>
          <dgm:bulletEnabled val="1"/>
        </dgm:presLayoutVars>
      </dgm:prSet>
      <dgm:spPr/>
    </dgm:pt>
    <dgm:pt modelId="{6B7D4943-C423-49CB-8FED-CB4C17BEEA36}" type="pres">
      <dgm:prSet presAssocID="{47D0247B-65D7-443A-89FA-20D65ECCB82C}" presName="aSpace" presStyleCnt="0"/>
      <dgm:spPr/>
    </dgm:pt>
    <dgm:pt modelId="{F5144186-66D1-4A37-B215-7F2375825E73}" type="pres">
      <dgm:prSet presAssocID="{9FC0A21C-93F2-43C1-AFDE-301F0993ACE9}" presName="compNode" presStyleCnt="0"/>
      <dgm:spPr/>
    </dgm:pt>
    <dgm:pt modelId="{AF59874D-EC58-46B4-A413-43E75AA38AD2}" type="pres">
      <dgm:prSet presAssocID="{9FC0A21C-93F2-43C1-AFDE-301F0993ACE9}" presName="aNode" presStyleLbl="bgShp" presStyleIdx="1" presStyleCnt="4"/>
      <dgm:spPr/>
    </dgm:pt>
    <dgm:pt modelId="{1746941C-773B-4679-A9A7-BC24BE003258}" type="pres">
      <dgm:prSet presAssocID="{9FC0A21C-93F2-43C1-AFDE-301F0993ACE9}" presName="textNode" presStyleLbl="bgShp" presStyleIdx="1" presStyleCnt="4"/>
      <dgm:spPr/>
    </dgm:pt>
    <dgm:pt modelId="{BB75E364-35F9-4F5E-84E6-4C5455407FDF}" type="pres">
      <dgm:prSet presAssocID="{9FC0A21C-93F2-43C1-AFDE-301F0993ACE9}" presName="compChildNode" presStyleCnt="0"/>
      <dgm:spPr/>
    </dgm:pt>
    <dgm:pt modelId="{147DF852-E4B2-42BF-93B6-19DE32CDE1BB}" type="pres">
      <dgm:prSet presAssocID="{9FC0A21C-93F2-43C1-AFDE-301F0993ACE9}" presName="theInnerList" presStyleCnt="0"/>
      <dgm:spPr/>
    </dgm:pt>
    <dgm:pt modelId="{3A806815-4BB6-4246-8C67-4A41C0F6304C}" type="pres">
      <dgm:prSet presAssocID="{61067794-1DEB-4774-A671-0C46E49D15AC}" presName="childNode" presStyleLbl="node1" presStyleIdx="1" presStyleCnt="4">
        <dgm:presLayoutVars>
          <dgm:bulletEnabled val="1"/>
        </dgm:presLayoutVars>
      </dgm:prSet>
      <dgm:spPr/>
    </dgm:pt>
    <dgm:pt modelId="{D8316AF4-448B-4DDF-99A1-A3440940B6CC}" type="pres">
      <dgm:prSet presAssocID="{9FC0A21C-93F2-43C1-AFDE-301F0993ACE9}" presName="aSpace" presStyleCnt="0"/>
      <dgm:spPr/>
    </dgm:pt>
    <dgm:pt modelId="{54CE7641-EEEE-4FCA-AB4F-BF12871ADC17}" type="pres">
      <dgm:prSet presAssocID="{131596CA-00F9-435C-8AF2-39CA21906440}" presName="compNode" presStyleCnt="0"/>
      <dgm:spPr/>
    </dgm:pt>
    <dgm:pt modelId="{8E4BA8FD-7214-4573-979F-CE0A688150F9}" type="pres">
      <dgm:prSet presAssocID="{131596CA-00F9-435C-8AF2-39CA21906440}" presName="aNode" presStyleLbl="bgShp" presStyleIdx="2" presStyleCnt="4"/>
      <dgm:spPr/>
    </dgm:pt>
    <dgm:pt modelId="{E535E83A-6276-412B-B537-6E77E43A5247}" type="pres">
      <dgm:prSet presAssocID="{131596CA-00F9-435C-8AF2-39CA21906440}" presName="textNode" presStyleLbl="bgShp" presStyleIdx="2" presStyleCnt="4"/>
      <dgm:spPr/>
    </dgm:pt>
    <dgm:pt modelId="{81664459-7118-4843-BE8B-C6C46BB99D2D}" type="pres">
      <dgm:prSet presAssocID="{131596CA-00F9-435C-8AF2-39CA21906440}" presName="compChildNode" presStyleCnt="0"/>
      <dgm:spPr/>
    </dgm:pt>
    <dgm:pt modelId="{EC790DD0-CE57-4EB1-BF5A-7D1A8742E487}" type="pres">
      <dgm:prSet presAssocID="{131596CA-00F9-435C-8AF2-39CA21906440}" presName="theInnerList" presStyleCnt="0"/>
      <dgm:spPr/>
    </dgm:pt>
    <dgm:pt modelId="{C3A267C3-ABF7-4A43-A407-CAC5044CBD22}" type="pres">
      <dgm:prSet presAssocID="{753CA01C-4B4A-47B0-8862-C7B8B4DCB586}" presName="childNode" presStyleLbl="node1" presStyleIdx="2" presStyleCnt="4">
        <dgm:presLayoutVars>
          <dgm:bulletEnabled val="1"/>
        </dgm:presLayoutVars>
      </dgm:prSet>
      <dgm:spPr/>
    </dgm:pt>
    <dgm:pt modelId="{CB160DC4-72E5-49CD-9116-154BC2086AB9}" type="pres">
      <dgm:prSet presAssocID="{131596CA-00F9-435C-8AF2-39CA21906440}" presName="aSpace" presStyleCnt="0"/>
      <dgm:spPr/>
    </dgm:pt>
    <dgm:pt modelId="{93238B49-B06C-48E0-922E-FA5CF7970AD1}" type="pres">
      <dgm:prSet presAssocID="{9A79D052-7C45-4BF5-A727-B13CE1C8630F}" presName="compNode" presStyleCnt="0"/>
      <dgm:spPr/>
    </dgm:pt>
    <dgm:pt modelId="{76C8C12A-0D28-46F0-BF70-0E92DD6F23A8}" type="pres">
      <dgm:prSet presAssocID="{9A79D052-7C45-4BF5-A727-B13CE1C8630F}" presName="aNode" presStyleLbl="bgShp" presStyleIdx="3" presStyleCnt="4"/>
      <dgm:spPr/>
    </dgm:pt>
    <dgm:pt modelId="{B67FA60C-2EB7-41C1-B2EE-25BF92CD319E}" type="pres">
      <dgm:prSet presAssocID="{9A79D052-7C45-4BF5-A727-B13CE1C8630F}" presName="textNode" presStyleLbl="bgShp" presStyleIdx="3" presStyleCnt="4"/>
      <dgm:spPr/>
    </dgm:pt>
    <dgm:pt modelId="{B8734D73-DEED-4794-A4EC-107AA0D9020D}" type="pres">
      <dgm:prSet presAssocID="{9A79D052-7C45-4BF5-A727-B13CE1C8630F}" presName="compChildNode" presStyleCnt="0"/>
      <dgm:spPr/>
    </dgm:pt>
    <dgm:pt modelId="{8974DE41-1CAA-4CDA-8AB1-062A85B857D7}" type="pres">
      <dgm:prSet presAssocID="{9A79D052-7C45-4BF5-A727-B13CE1C8630F}" presName="theInnerList" presStyleCnt="0"/>
      <dgm:spPr/>
    </dgm:pt>
    <dgm:pt modelId="{269A00FD-9A9E-4750-BFFA-1FB24E9B4E8C}" type="pres">
      <dgm:prSet presAssocID="{C59A4D2D-D4F0-40E1-B4E1-A06F2451C7D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7A665D1F-B574-4D09-8BB3-52CEAE7AC51D}" srcId="{1ACA73BD-8D15-459D-99DE-592A015A7ABD}" destId="{9FC0A21C-93F2-43C1-AFDE-301F0993ACE9}" srcOrd="1" destOrd="0" parTransId="{5FB54A97-23B3-4182-9948-01D02FBA4D91}" sibTransId="{A2FA6EB7-D06A-4777-B19B-5F037E722352}"/>
    <dgm:cxn modelId="{D8787F38-C89B-49A2-9705-A831F2D2B5B4}" type="presOf" srcId="{753CA01C-4B4A-47B0-8862-C7B8B4DCB586}" destId="{C3A267C3-ABF7-4A43-A407-CAC5044CBD22}" srcOrd="0" destOrd="0" presId="urn:microsoft.com/office/officeart/2005/8/layout/lProcess2"/>
    <dgm:cxn modelId="{28FFC866-F4A4-4399-9556-085F608BCDA2}" type="presOf" srcId="{47D0247B-65D7-443A-89FA-20D65ECCB82C}" destId="{DC5332C1-A0E9-48DA-B468-3C18C344D0A3}" srcOrd="0" destOrd="0" presId="urn:microsoft.com/office/officeart/2005/8/layout/lProcess2"/>
    <dgm:cxn modelId="{EFE82F6E-EA35-4C3A-83C3-063AF20E4FDD}" srcId="{1ACA73BD-8D15-459D-99DE-592A015A7ABD}" destId="{47D0247B-65D7-443A-89FA-20D65ECCB82C}" srcOrd="0" destOrd="0" parTransId="{06CBCD8D-AF2A-4C1B-B7A7-4AA4F7744277}" sibTransId="{4BD412DC-1D63-40EB-B085-EC0939DCB70F}"/>
    <dgm:cxn modelId="{614AC752-34B2-4C06-9625-DD0442698828}" type="presOf" srcId="{07EEAD49-B45E-4D97-BCC7-B0D669F22F83}" destId="{9B58B40E-3C85-458A-9748-3BFA1C0356D0}" srcOrd="0" destOrd="0" presId="urn:microsoft.com/office/officeart/2005/8/layout/lProcess2"/>
    <dgm:cxn modelId="{3E7B0254-8378-4356-ACFC-ED7F2F9DCE2C}" srcId="{9A79D052-7C45-4BF5-A727-B13CE1C8630F}" destId="{C59A4D2D-D4F0-40E1-B4E1-A06F2451C7DB}" srcOrd="0" destOrd="0" parTransId="{F51B63C9-DB17-4ACC-9914-1BB5726C2C7C}" sibTransId="{DF997402-0E65-4F3D-8956-9E4EB3551DCF}"/>
    <dgm:cxn modelId="{09CB0057-4098-4C35-BBB5-735FE70D153B}" type="presOf" srcId="{9A79D052-7C45-4BF5-A727-B13CE1C8630F}" destId="{B67FA60C-2EB7-41C1-B2EE-25BF92CD319E}" srcOrd="1" destOrd="0" presId="urn:microsoft.com/office/officeart/2005/8/layout/lProcess2"/>
    <dgm:cxn modelId="{6A41F85A-0332-4401-8ECD-8D1E11D7D469}" type="presOf" srcId="{47D0247B-65D7-443A-89FA-20D65ECCB82C}" destId="{C963D6CE-287C-42A9-8FB2-D1F183B3C848}" srcOrd="1" destOrd="0" presId="urn:microsoft.com/office/officeart/2005/8/layout/lProcess2"/>
    <dgm:cxn modelId="{0CCF8BA4-39B3-4BE4-BA00-F2F680CEEC62}" type="presOf" srcId="{131596CA-00F9-435C-8AF2-39CA21906440}" destId="{E535E83A-6276-412B-B537-6E77E43A5247}" srcOrd="1" destOrd="0" presId="urn:microsoft.com/office/officeart/2005/8/layout/lProcess2"/>
    <dgm:cxn modelId="{CCADCEAD-2974-475E-92C6-353DE886DFAA}" type="presOf" srcId="{1ACA73BD-8D15-459D-99DE-592A015A7ABD}" destId="{FD0733F1-E1B0-4B15-A61C-EEE2E2290AC7}" srcOrd="0" destOrd="0" presId="urn:microsoft.com/office/officeart/2005/8/layout/lProcess2"/>
    <dgm:cxn modelId="{61EB5CB2-2490-4EB1-AA01-144B8C01FAA9}" srcId="{9FC0A21C-93F2-43C1-AFDE-301F0993ACE9}" destId="{61067794-1DEB-4774-A671-0C46E49D15AC}" srcOrd="0" destOrd="0" parTransId="{52F59269-5C86-4426-9AE6-D76198C79380}" sibTransId="{49B6675B-003E-4711-AE5E-53C105951D62}"/>
    <dgm:cxn modelId="{6FB3E7B2-9820-44B9-A0BD-140942574215}" type="presOf" srcId="{9FC0A21C-93F2-43C1-AFDE-301F0993ACE9}" destId="{1746941C-773B-4679-A9A7-BC24BE003258}" srcOrd="1" destOrd="0" presId="urn:microsoft.com/office/officeart/2005/8/layout/lProcess2"/>
    <dgm:cxn modelId="{86EC61B7-1911-4094-BB66-58DC459F2201}" type="presOf" srcId="{9A79D052-7C45-4BF5-A727-B13CE1C8630F}" destId="{76C8C12A-0D28-46F0-BF70-0E92DD6F23A8}" srcOrd="0" destOrd="0" presId="urn:microsoft.com/office/officeart/2005/8/layout/lProcess2"/>
    <dgm:cxn modelId="{5F6162C4-E3F4-4676-A6F1-9FEE970F4629}" type="presOf" srcId="{131596CA-00F9-435C-8AF2-39CA21906440}" destId="{8E4BA8FD-7214-4573-979F-CE0A688150F9}" srcOrd="0" destOrd="0" presId="urn:microsoft.com/office/officeart/2005/8/layout/lProcess2"/>
    <dgm:cxn modelId="{69BD57C6-B55B-4749-B65B-1184E133C1FC}" srcId="{47D0247B-65D7-443A-89FA-20D65ECCB82C}" destId="{07EEAD49-B45E-4D97-BCC7-B0D669F22F83}" srcOrd="0" destOrd="0" parTransId="{D689ACD0-541C-4FCC-93FB-1BFC07B006B2}" sibTransId="{DF9A979D-CC16-4E8D-AAB3-2D3BECEF881C}"/>
    <dgm:cxn modelId="{44FA34C7-08B7-4BE8-9FE1-316363EEF3A1}" srcId="{131596CA-00F9-435C-8AF2-39CA21906440}" destId="{753CA01C-4B4A-47B0-8862-C7B8B4DCB586}" srcOrd="0" destOrd="0" parTransId="{7465A5ED-8B38-4C24-A6DC-EF0776FBD074}" sibTransId="{188381AD-DDA8-4050-9ADD-1599E072C1B0}"/>
    <dgm:cxn modelId="{3E18A1CE-44FA-4460-8654-EE71AB83CF33}" type="presOf" srcId="{9FC0A21C-93F2-43C1-AFDE-301F0993ACE9}" destId="{AF59874D-EC58-46B4-A413-43E75AA38AD2}" srcOrd="0" destOrd="0" presId="urn:microsoft.com/office/officeart/2005/8/layout/lProcess2"/>
    <dgm:cxn modelId="{76A563D3-47C5-428D-A9BD-69DF50FCB6EC}" srcId="{1ACA73BD-8D15-459D-99DE-592A015A7ABD}" destId="{131596CA-00F9-435C-8AF2-39CA21906440}" srcOrd="2" destOrd="0" parTransId="{8A1246D3-F77C-4363-BF70-6D8EFFA8EF99}" sibTransId="{3CB32F45-B24E-4C4D-8513-9D0AFD83E293}"/>
    <dgm:cxn modelId="{F40DF8ED-4B99-4BB1-BDC5-58EBE48009F3}" srcId="{1ACA73BD-8D15-459D-99DE-592A015A7ABD}" destId="{9A79D052-7C45-4BF5-A727-B13CE1C8630F}" srcOrd="3" destOrd="0" parTransId="{3AEF5276-5C7E-4C94-96E6-F215605A7311}" sibTransId="{A0F1F91C-6C50-45EA-A46F-EE7E4F1578DF}"/>
    <dgm:cxn modelId="{40C925F1-9DF6-4B37-A0FB-A0D73A35FBF6}" type="presOf" srcId="{61067794-1DEB-4774-A671-0C46E49D15AC}" destId="{3A806815-4BB6-4246-8C67-4A41C0F6304C}" srcOrd="0" destOrd="0" presId="urn:microsoft.com/office/officeart/2005/8/layout/lProcess2"/>
    <dgm:cxn modelId="{51C413F6-6833-4E0B-A057-5546F9C07698}" type="presOf" srcId="{C59A4D2D-D4F0-40E1-B4E1-A06F2451C7DB}" destId="{269A00FD-9A9E-4750-BFFA-1FB24E9B4E8C}" srcOrd="0" destOrd="0" presId="urn:microsoft.com/office/officeart/2005/8/layout/lProcess2"/>
    <dgm:cxn modelId="{D2034056-4ACD-44D9-BB95-148F8F0C2E42}" type="presParOf" srcId="{FD0733F1-E1B0-4B15-A61C-EEE2E2290AC7}" destId="{EF4CD593-38BB-4D12-9D29-CA5D49B488B8}" srcOrd="0" destOrd="0" presId="urn:microsoft.com/office/officeart/2005/8/layout/lProcess2"/>
    <dgm:cxn modelId="{E1A7C6A7-0CB6-4B77-8D1E-DCDE8875C0C8}" type="presParOf" srcId="{EF4CD593-38BB-4D12-9D29-CA5D49B488B8}" destId="{DC5332C1-A0E9-48DA-B468-3C18C344D0A3}" srcOrd="0" destOrd="0" presId="urn:microsoft.com/office/officeart/2005/8/layout/lProcess2"/>
    <dgm:cxn modelId="{FEEF89F7-6BD1-4941-9194-26A982082F8D}" type="presParOf" srcId="{EF4CD593-38BB-4D12-9D29-CA5D49B488B8}" destId="{C963D6CE-287C-42A9-8FB2-D1F183B3C848}" srcOrd="1" destOrd="0" presId="urn:microsoft.com/office/officeart/2005/8/layout/lProcess2"/>
    <dgm:cxn modelId="{5BABB8DE-D5DD-4E96-B309-DEB4DE25FDC6}" type="presParOf" srcId="{EF4CD593-38BB-4D12-9D29-CA5D49B488B8}" destId="{311AA85A-C56C-4FE1-97F1-1D6A033E2CB5}" srcOrd="2" destOrd="0" presId="urn:microsoft.com/office/officeart/2005/8/layout/lProcess2"/>
    <dgm:cxn modelId="{2F533C28-C256-4C41-A947-329501407E41}" type="presParOf" srcId="{311AA85A-C56C-4FE1-97F1-1D6A033E2CB5}" destId="{947F4CE5-0307-458F-87EE-45F02A7AA33F}" srcOrd="0" destOrd="0" presId="urn:microsoft.com/office/officeart/2005/8/layout/lProcess2"/>
    <dgm:cxn modelId="{6F4F3CB9-B59A-46EB-ADB1-1B3B46947F6E}" type="presParOf" srcId="{947F4CE5-0307-458F-87EE-45F02A7AA33F}" destId="{9B58B40E-3C85-458A-9748-3BFA1C0356D0}" srcOrd="0" destOrd="0" presId="urn:microsoft.com/office/officeart/2005/8/layout/lProcess2"/>
    <dgm:cxn modelId="{A92CF5F4-3534-4CC5-AADE-7E297F770F6F}" type="presParOf" srcId="{FD0733F1-E1B0-4B15-A61C-EEE2E2290AC7}" destId="{6B7D4943-C423-49CB-8FED-CB4C17BEEA36}" srcOrd="1" destOrd="0" presId="urn:microsoft.com/office/officeart/2005/8/layout/lProcess2"/>
    <dgm:cxn modelId="{35CB1107-A827-48A8-A7DB-42267D6BDC42}" type="presParOf" srcId="{FD0733F1-E1B0-4B15-A61C-EEE2E2290AC7}" destId="{F5144186-66D1-4A37-B215-7F2375825E73}" srcOrd="2" destOrd="0" presId="urn:microsoft.com/office/officeart/2005/8/layout/lProcess2"/>
    <dgm:cxn modelId="{608619E5-AD97-49F4-A921-276F64ED9FB5}" type="presParOf" srcId="{F5144186-66D1-4A37-B215-7F2375825E73}" destId="{AF59874D-EC58-46B4-A413-43E75AA38AD2}" srcOrd="0" destOrd="0" presId="urn:microsoft.com/office/officeart/2005/8/layout/lProcess2"/>
    <dgm:cxn modelId="{41D42D98-1238-45B3-B83F-C9D7C0E724F0}" type="presParOf" srcId="{F5144186-66D1-4A37-B215-7F2375825E73}" destId="{1746941C-773B-4679-A9A7-BC24BE003258}" srcOrd="1" destOrd="0" presId="urn:microsoft.com/office/officeart/2005/8/layout/lProcess2"/>
    <dgm:cxn modelId="{08A7F314-13AA-4567-9621-CD9F44BEB29A}" type="presParOf" srcId="{F5144186-66D1-4A37-B215-7F2375825E73}" destId="{BB75E364-35F9-4F5E-84E6-4C5455407FDF}" srcOrd="2" destOrd="0" presId="urn:microsoft.com/office/officeart/2005/8/layout/lProcess2"/>
    <dgm:cxn modelId="{355C57DB-F747-4F27-B430-98BD749AB024}" type="presParOf" srcId="{BB75E364-35F9-4F5E-84E6-4C5455407FDF}" destId="{147DF852-E4B2-42BF-93B6-19DE32CDE1BB}" srcOrd="0" destOrd="0" presId="urn:microsoft.com/office/officeart/2005/8/layout/lProcess2"/>
    <dgm:cxn modelId="{D2510D7D-3632-408E-81CE-6E37BC29D061}" type="presParOf" srcId="{147DF852-E4B2-42BF-93B6-19DE32CDE1BB}" destId="{3A806815-4BB6-4246-8C67-4A41C0F6304C}" srcOrd="0" destOrd="0" presId="urn:microsoft.com/office/officeart/2005/8/layout/lProcess2"/>
    <dgm:cxn modelId="{4DBDCF1A-B66D-4275-A7A5-56E6B9ED007F}" type="presParOf" srcId="{FD0733F1-E1B0-4B15-A61C-EEE2E2290AC7}" destId="{D8316AF4-448B-4DDF-99A1-A3440940B6CC}" srcOrd="3" destOrd="0" presId="urn:microsoft.com/office/officeart/2005/8/layout/lProcess2"/>
    <dgm:cxn modelId="{A64DE93D-9E9D-4CA2-AFA6-E31E2ADECEC8}" type="presParOf" srcId="{FD0733F1-E1B0-4B15-A61C-EEE2E2290AC7}" destId="{54CE7641-EEEE-4FCA-AB4F-BF12871ADC17}" srcOrd="4" destOrd="0" presId="urn:microsoft.com/office/officeart/2005/8/layout/lProcess2"/>
    <dgm:cxn modelId="{036052CE-28DD-427F-B9F7-D20D9C35FE6D}" type="presParOf" srcId="{54CE7641-EEEE-4FCA-AB4F-BF12871ADC17}" destId="{8E4BA8FD-7214-4573-979F-CE0A688150F9}" srcOrd="0" destOrd="0" presId="urn:microsoft.com/office/officeart/2005/8/layout/lProcess2"/>
    <dgm:cxn modelId="{DD84980C-5D4B-4B54-9379-FE440B678441}" type="presParOf" srcId="{54CE7641-EEEE-4FCA-AB4F-BF12871ADC17}" destId="{E535E83A-6276-412B-B537-6E77E43A5247}" srcOrd="1" destOrd="0" presId="urn:microsoft.com/office/officeart/2005/8/layout/lProcess2"/>
    <dgm:cxn modelId="{6FFB4045-A1A9-4A33-91A6-DC7F5B8BFBAC}" type="presParOf" srcId="{54CE7641-EEEE-4FCA-AB4F-BF12871ADC17}" destId="{81664459-7118-4843-BE8B-C6C46BB99D2D}" srcOrd="2" destOrd="0" presId="urn:microsoft.com/office/officeart/2005/8/layout/lProcess2"/>
    <dgm:cxn modelId="{7A4A41CC-7140-4A63-B771-CA2B493E642F}" type="presParOf" srcId="{81664459-7118-4843-BE8B-C6C46BB99D2D}" destId="{EC790DD0-CE57-4EB1-BF5A-7D1A8742E487}" srcOrd="0" destOrd="0" presId="urn:microsoft.com/office/officeart/2005/8/layout/lProcess2"/>
    <dgm:cxn modelId="{02094AA7-F46B-496C-B922-BFE1505D1AC5}" type="presParOf" srcId="{EC790DD0-CE57-4EB1-BF5A-7D1A8742E487}" destId="{C3A267C3-ABF7-4A43-A407-CAC5044CBD22}" srcOrd="0" destOrd="0" presId="urn:microsoft.com/office/officeart/2005/8/layout/lProcess2"/>
    <dgm:cxn modelId="{A8AD5E9A-9A28-4983-984F-33082F0BE437}" type="presParOf" srcId="{FD0733F1-E1B0-4B15-A61C-EEE2E2290AC7}" destId="{CB160DC4-72E5-49CD-9116-154BC2086AB9}" srcOrd="5" destOrd="0" presId="urn:microsoft.com/office/officeart/2005/8/layout/lProcess2"/>
    <dgm:cxn modelId="{F5AB13CE-0C52-4BF5-BB54-59C3263D4CB2}" type="presParOf" srcId="{FD0733F1-E1B0-4B15-A61C-EEE2E2290AC7}" destId="{93238B49-B06C-48E0-922E-FA5CF7970AD1}" srcOrd="6" destOrd="0" presId="urn:microsoft.com/office/officeart/2005/8/layout/lProcess2"/>
    <dgm:cxn modelId="{C58E0B31-B54C-427B-A5B9-5A86EE761B20}" type="presParOf" srcId="{93238B49-B06C-48E0-922E-FA5CF7970AD1}" destId="{76C8C12A-0D28-46F0-BF70-0E92DD6F23A8}" srcOrd="0" destOrd="0" presId="urn:microsoft.com/office/officeart/2005/8/layout/lProcess2"/>
    <dgm:cxn modelId="{764A3E5C-26C6-4797-9AD0-A86CB75C7268}" type="presParOf" srcId="{93238B49-B06C-48E0-922E-FA5CF7970AD1}" destId="{B67FA60C-2EB7-41C1-B2EE-25BF92CD319E}" srcOrd="1" destOrd="0" presId="urn:microsoft.com/office/officeart/2005/8/layout/lProcess2"/>
    <dgm:cxn modelId="{8A3D90D7-B373-4A7F-BB1C-33A7E1914EB4}" type="presParOf" srcId="{93238B49-B06C-48E0-922E-FA5CF7970AD1}" destId="{B8734D73-DEED-4794-A4EC-107AA0D9020D}" srcOrd="2" destOrd="0" presId="urn:microsoft.com/office/officeart/2005/8/layout/lProcess2"/>
    <dgm:cxn modelId="{E2BBDA6E-6E93-4B4A-9FA4-281ED159BB4B}" type="presParOf" srcId="{B8734D73-DEED-4794-A4EC-107AA0D9020D}" destId="{8974DE41-1CAA-4CDA-8AB1-062A85B857D7}" srcOrd="0" destOrd="0" presId="urn:microsoft.com/office/officeart/2005/8/layout/lProcess2"/>
    <dgm:cxn modelId="{038C9668-DAE6-4629-8EEF-E3F51AAAE5A3}" type="presParOf" srcId="{8974DE41-1CAA-4CDA-8AB1-062A85B857D7}" destId="{269A00FD-9A9E-4750-BFFA-1FB24E9B4E8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332C1-A0E9-48DA-B468-3C18C344D0A3}">
      <dsp:nvSpPr>
        <dsp:cNvPr id="0" name=""/>
        <dsp:cNvSpPr/>
      </dsp:nvSpPr>
      <dsp:spPr>
        <a:xfrm>
          <a:off x="2509" y="0"/>
          <a:ext cx="2462213" cy="2091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Total Revenue</a:t>
          </a:r>
        </a:p>
      </dsp:txBody>
      <dsp:txXfrm>
        <a:off x="2509" y="0"/>
        <a:ext cx="2462213" cy="627326"/>
      </dsp:txXfrm>
    </dsp:sp>
    <dsp:sp modelId="{9B58B40E-3C85-458A-9748-3BFA1C0356D0}">
      <dsp:nvSpPr>
        <dsp:cNvPr id="0" name=""/>
        <dsp:cNvSpPr/>
      </dsp:nvSpPr>
      <dsp:spPr>
        <a:xfrm>
          <a:off x="248730" y="627326"/>
          <a:ext cx="1969770" cy="1359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3300" kern="1200" dirty="0"/>
            <a:t>82605431</a:t>
          </a:r>
        </a:p>
      </dsp:txBody>
      <dsp:txXfrm>
        <a:off x="288540" y="667136"/>
        <a:ext cx="1890150" cy="1279587"/>
      </dsp:txXfrm>
    </dsp:sp>
    <dsp:sp modelId="{AF59874D-EC58-46B4-A413-43E75AA38AD2}">
      <dsp:nvSpPr>
        <dsp:cNvPr id="0" name=""/>
        <dsp:cNvSpPr/>
      </dsp:nvSpPr>
      <dsp:spPr>
        <a:xfrm>
          <a:off x="2649388" y="0"/>
          <a:ext cx="2462213" cy="2091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Total Orders</a:t>
          </a:r>
        </a:p>
      </dsp:txBody>
      <dsp:txXfrm>
        <a:off x="2649388" y="0"/>
        <a:ext cx="2462213" cy="627326"/>
      </dsp:txXfrm>
    </dsp:sp>
    <dsp:sp modelId="{3A806815-4BB6-4246-8C67-4A41C0F6304C}">
      <dsp:nvSpPr>
        <dsp:cNvPr id="0" name=""/>
        <dsp:cNvSpPr/>
      </dsp:nvSpPr>
      <dsp:spPr>
        <a:xfrm>
          <a:off x="2895610" y="627326"/>
          <a:ext cx="1969770" cy="1359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3300" kern="1200" dirty="0"/>
            <a:t>1000</a:t>
          </a:r>
        </a:p>
      </dsp:txBody>
      <dsp:txXfrm>
        <a:off x="2935420" y="667136"/>
        <a:ext cx="1890150" cy="1279587"/>
      </dsp:txXfrm>
    </dsp:sp>
    <dsp:sp modelId="{8E4BA8FD-7214-4573-979F-CE0A688150F9}">
      <dsp:nvSpPr>
        <dsp:cNvPr id="0" name=""/>
        <dsp:cNvSpPr/>
      </dsp:nvSpPr>
      <dsp:spPr>
        <a:xfrm>
          <a:off x="5296268" y="0"/>
          <a:ext cx="2462213" cy="2091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Total Customers</a:t>
          </a:r>
        </a:p>
      </dsp:txBody>
      <dsp:txXfrm>
        <a:off x="5296268" y="0"/>
        <a:ext cx="2462213" cy="627326"/>
      </dsp:txXfrm>
    </dsp:sp>
    <dsp:sp modelId="{C3A267C3-ABF7-4A43-A407-CAC5044CBD22}">
      <dsp:nvSpPr>
        <dsp:cNvPr id="0" name=""/>
        <dsp:cNvSpPr/>
      </dsp:nvSpPr>
      <dsp:spPr>
        <a:xfrm>
          <a:off x="5542489" y="627326"/>
          <a:ext cx="1969770" cy="1359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3300" kern="1200" dirty="0"/>
            <a:t>994</a:t>
          </a:r>
        </a:p>
      </dsp:txBody>
      <dsp:txXfrm>
        <a:off x="5582299" y="667136"/>
        <a:ext cx="1890150" cy="1279587"/>
      </dsp:txXfrm>
    </dsp:sp>
    <dsp:sp modelId="{76C8C12A-0D28-46F0-BF70-0E92DD6F23A8}">
      <dsp:nvSpPr>
        <dsp:cNvPr id="0" name=""/>
        <dsp:cNvSpPr/>
      </dsp:nvSpPr>
      <dsp:spPr>
        <a:xfrm>
          <a:off x="7943148" y="0"/>
          <a:ext cx="2462213" cy="2091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Avg</a:t>
          </a:r>
          <a:r>
            <a:rPr lang="en-IN" sz="2200" kern="1200" dirty="0"/>
            <a:t> Rating</a:t>
          </a:r>
        </a:p>
      </dsp:txBody>
      <dsp:txXfrm>
        <a:off x="7943148" y="0"/>
        <a:ext cx="2462213" cy="627326"/>
      </dsp:txXfrm>
    </dsp:sp>
    <dsp:sp modelId="{269A00FD-9A9E-4750-BFFA-1FB24E9B4E8C}">
      <dsp:nvSpPr>
        <dsp:cNvPr id="0" name=""/>
        <dsp:cNvSpPr/>
      </dsp:nvSpPr>
      <dsp:spPr>
        <a:xfrm>
          <a:off x="8189369" y="627326"/>
          <a:ext cx="1969770" cy="1359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3300" kern="1200" dirty="0"/>
            <a:t>3.135</a:t>
          </a:r>
        </a:p>
      </dsp:txBody>
      <dsp:txXfrm>
        <a:off x="8229179" y="667136"/>
        <a:ext cx="1890150" cy="1279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332C1-A0E9-48DA-B468-3C18C344D0A3}">
      <dsp:nvSpPr>
        <dsp:cNvPr id="0" name=""/>
        <dsp:cNvSpPr/>
      </dsp:nvSpPr>
      <dsp:spPr>
        <a:xfrm>
          <a:off x="2509" y="0"/>
          <a:ext cx="2462213" cy="2091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Last </a:t>
          </a:r>
          <a:r>
            <a:rPr lang="en-IN" sz="2200" kern="1200" dirty="0" err="1"/>
            <a:t>Qtr</a:t>
          </a:r>
          <a:r>
            <a:rPr lang="en-IN" sz="2200" kern="1200" dirty="0"/>
            <a:t> Revenue</a:t>
          </a:r>
        </a:p>
      </dsp:txBody>
      <dsp:txXfrm>
        <a:off x="2509" y="0"/>
        <a:ext cx="2462213" cy="627326"/>
      </dsp:txXfrm>
    </dsp:sp>
    <dsp:sp modelId="{9B58B40E-3C85-458A-9748-3BFA1C0356D0}">
      <dsp:nvSpPr>
        <dsp:cNvPr id="0" name=""/>
        <dsp:cNvSpPr/>
      </dsp:nvSpPr>
      <dsp:spPr>
        <a:xfrm>
          <a:off x="248730" y="627326"/>
          <a:ext cx="1969770" cy="1359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3300" kern="1200" dirty="0"/>
            <a:t>15182375</a:t>
          </a:r>
        </a:p>
      </dsp:txBody>
      <dsp:txXfrm>
        <a:off x="288540" y="667136"/>
        <a:ext cx="1890150" cy="1279587"/>
      </dsp:txXfrm>
    </dsp:sp>
    <dsp:sp modelId="{AF59874D-EC58-46B4-A413-43E75AA38AD2}">
      <dsp:nvSpPr>
        <dsp:cNvPr id="0" name=""/>
        <dsp:cNvSpPr/>
      </dsp:nvSpPr>
      <dsp:spPr>
        <a:xfrm>
          <a:off x="2649388" y="0"/>
          <a:ext cx="2462213" cy="2091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Last </a:t>
          </a:r>
          <a:r>
            <a:rPr lang="en-IN" sz="2200" kern="1200" dirty="0" err="1"/>
            <a:t>Qtr</a:t>
          </a:r>
          <a:r>
            <a:rPr lang="en-IN" sz="2200" kern="1200" dirty="0"/>
            <a:t> Orders</a:t>
          </a:r>
        </a:p>
      </dsp:txBody>
      <dsp:txXfrm>
        <a:off x="2649388" y="0"/>
        <a:ext cx="2462213" cy="627326"/>
      </dsp:txXfrm>
    </dsp:sp>
    <dsp:sp modelId="{3A806815-4BB6-4246-8C67-4A41C0F6304C}">
      <dsp:nvSpPr>
        <dsp:cNvPr id="0" name=""/>
        <dsp:cNvSpPr/>
      </dsp:nvSpPr>
      <dsp:spPr>
        <a:xfrm>
          <a:off x="2895610" y="627326"/>
          <a:ext cx="1969770" cy="1359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3300" kern="1200" dirty="0"/>
            <a:t>199</a:t>
          </a:r>
        </a:p>
      </dsp:txBody>
      <dsp:txXfrm>
        <a:off x="2935420" y="667136"/>
        <a:ext cx="1890150" cy="1279587"/>
      </dsp:txXfrm>
    </dsp:sp>
    <dsp:sp modelId="{8E4BA8FD-7214-4573-979F-CE0A688150F9}">
      <dsp:nvSpPr>
        <dsp:cNvPr id="0" name=""/>
        <dsp:cNvSpPr/>
      </dsp:nvSpPr>
      <dsp:spPr>
        <a:xfrm>
          <a:off x="5296268" y="0"/>
          <a:ext cx="2462213" cy="2091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Avg</a:t>
          </a:r>
          <a:r>
            <a:rPr lang="en-IN" sz="2200" kern="1200" dirty="0"/>
            <a:t> Days to Ship</a:t>
          </a:r>
        </a:p>
      </dsp:txBody>
      <dsp:txXfrm>
        <a:off x="5296268" y="0"/>
        <a:ext cx="2462213" cy="627326"/>
      </dsp:txXfrm>
    </dsp:sp>
    <dsp:sp modelId="{C3A267C3-ABF7-4A43-A407-CAC5044CBD22}">
      <dsp:nvSpPr>
        <dsp:cNvPr id="0" name=""/>
        <dsp:cNvSpPr/>
      </dsp:nvSpPr>
      <dsp:spPr>
        <a:xfrm>
          <a:off x="5542489" y="627326"/>
          <a:ext cx="1969770" cy="1359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3300" kern="1200"/>
            <a:t>97.96</a:t>
          </a:r>
          <a:endParaRPr lang="en-IN" sz="3300" kern="1200" dirty="0"/>
        </a:p>
      </dsp:txBody>
      <dsp:txXfrm>
        <a:off x="5582299" y="667136"/>
        <a:ext cx="1890150" cy="1279587"/>
      </dsp:txXfrm>
    </dsp:sp>
    <dsp:sp modelId="{76C8C12A-0D28-46F0-BF70-0E92DD6F23A8}">
      <dsp:nvSpPr>
        <dsp:cNvPr id="0" name=""/>
        <dsp:cNvSpPr/>
      </dsp:nvSpPr>
      <dsp:spPr>
        <a:xfrm>
          <a:off x="7943148" y="0"/>
          <a:ext cx="2462213" cy="2091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% Good Feedback</a:t>
          </a:r>
          <a:endParaRPr lang="en-IN" sz="2200" kern="1200" dirty="0"/>
        </a:p>
      </dsp:txBody>
      <dsp:txXfrm>
        <a:off x="7943148" y="0"/>
        <a:ext cx="2462213" cy="627326"/>
      </dsp:txXfrm>
    </dsp:sp>
    <dsp:sp modelId="{269A00FD-9A9E-4750-BFFA-1FB24E9B4E8C}">
      <dsp:nvSpPr>
        <dsp:cNvPr id="0" name=""/>
        <dsp:cNvSpPr/>
      </dsp:nvSpPr>
      <dsp:spPr>
        <a:xfrm>
          <a:off x="8189369" y="627326"/>
          <a:ext cx="1969770" cy="13592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3300" kern="1200" dirty="0"/>
            <a:t>44.1%</a:t>
          </a:r>
        </a:p>
      </dsp:txBody>
      <dsp:txXfrm>
        <a:off x="8229179" y="667136"/>
        <a:ext cx="1890150" cy="1279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7B2A-5A40-58EC-B3BF-2EF40114B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B42C1-8ABB-65F5-E063-3777D222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6491-D4DE-08AD-1D7F-1D2ED35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2D5D-9753-989E-0157-AFC58284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3D60-1B84-7515-1B00-9657B062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9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01F9-8EFF-A676-690B-F8B33698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8C7E1-789C-0D24-FE0B-F41539D45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C0EC-B0D4-39AB-B9F0-05D8F2F9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D140-FCF2-38C8-D428-2E226F3B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5855-412D-9839-A141-1E18C41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3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D59E0-515D-9BCD-075A-1A3C8A295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AF816-2A2C-42EE-D530-693854382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D90C5-2ADD-74B8-709E-6600A0B0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3A35-8F2C-AFE7-EA58-A1EE5B9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E90D-FC76-CCE9-A0D2-C688BA9B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60DF-5D23-1E83-6D35-968819B6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3EC6-7D0C-6455-AB24-0610CC87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4E24-A60B-E443-3E7E-65390DC0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37E6-FBDD-37B4-D197-A372FA9A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1EDF-26D2-2EB2-6AE3-BBBA1F63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5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383F-AE11-BCB5-868F-912C6F2B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9F41-8E10-1D9B-CFAE-112A44F4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0F94-0D9E-BDD5-2D54-D69B16A8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C6A5-BD3B-93EC-416D-5FD7EB42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F4A0-2632-2153-2C53-95B1B1B7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6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723B-3AF7-3B1D-40FC-AE2EB849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AFC3-7B01-2522-E2AB-745AADF6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CD8F8-D604-2A0B-FFCD-E942521D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D7536-A935-319A-4FE7-A20DF0ED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4C90-BE10-BC22-344A-9412A460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C13A-9B60-9E1D-4ACE-D5E64FD9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78A6-3147-2CB5-833E-E3570B0C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C4218-A44B-C222-8F0C-17E93517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924E-7804-AEE3-8950-618746029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D58C-AC0B-9B0E-C1E5-12A8C2FC5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B3FDF-FB5A-C16B-1DBC-7BBE4797E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39FA4-4D84-9FE3-6D01-BE1EE2A0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23EAB-F379-C6A6-6B56-48A16E00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FB525-0854-E6A0-BE1C-871D07A2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5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297F-1626-8670-DA6E-BF29489F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BCBA5-9578-4F38-70E4-DF2981F4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0A32E-2F38-3135-4FAD-D73D21AB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C8A8-E3E1-8EBF-77E2-360BCCAB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0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602CE-F5BA-3798-9DB8-E5A96089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5F5C2-72C8-5A20-A08D-A43EC20A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53859-5292-10ED-446E-2304E304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EFAC-7096-7B10-0D3B-4135B3AC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923F-8C6A-1EDC-D72A-0B323E2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DE7B7-4663-A219-A45F-5C7C85CAC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A65E-8ED0-DF30-C71A-D0696208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6E421-919E-ACCA-12B9-5DF3F23B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FD2F-77F5-812E-DCFA-34E630A7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42D2-F51D-9958-64F7-1FD82FA2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9DE18-3067-688C-3165-E94ECA622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3859E-F098-6EA2-FC21-0C520BB58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6EBB4-3F6F-D5C0-C952-D10F2DC4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E856-AE37-6D8A-0E76-34205B14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0AB8-C02E-B897-5A90-375D41CC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57EC9-69E8-7176-7B6A-CA5F01D8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B206-A714-3F32-746B-BA07B2EE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A3C-69EE-8801-7C91-D6E69EB41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CC6E-AAA4-45A3-8BE4-DEF97CCE7C5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E37F-3908-FAB5-442D-101F55B3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7001-8C41-A85A-DBDE-9C9F45FA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8E1B-41CD-4DB0-B9AC-056936D38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7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97B3-91B6-0166-867B-C40A70AA7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4780"/>
            <a:ext cx="9144000" cy="1411656"/>
          </a:xfrm>
        </p:spPr>
        <p:txBody>
          <a:bodyPr>
            <a:normAutofit/>
          </a:bodyPr>
          <a:lstStyle/>
          <a:p>
            <a:pPr algn="l"/>
            <a:r>
              <a:rPr lang="en-IN" sz="6600" b="1" dirty="0">
                <a:solidFill>
                  <a:schemeClr val="accent1"/>
                </a:solidFill>
              </a:rPr>
              <a:t>New Wheel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1BA3C-47C4-5C25-A17A-389D7C19E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8135"/>
            <a:ext cx="9144000" cy="738954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bg1">
                    <a:lumMod val="65000"/>
                  </a:schemeClr>
                </a:solidFill>
              </a:rPr>
              <a:t>Project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98D03-ED21-ABDA-4ABD-C7D70B9E292F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F1D26-249D-BC2B-E6E6-16ED49595F6B}"/>
              </a:ext>
            </a:extLst>
          </p:cNvPr>
          <p:cNvCxnSpPr>
            <a:cxnSpLocks/>
          </p:cNvCxnSpPr>
          <p:nvPr/>
        </p:nvCxnSpPr>
        <p:spPr>
          <a:xfrm flipV="1">
            <a:off x="346509" y="2281195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703C26-6954-CA32-D6A8-793A22E44149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0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8F54-F9E3-9D82-F33F-19931D2C36A9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Trend of purchases by Quarter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95D-4D87-3858-99A0-4221F7CD1A1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5CBC1-CAE4-7852-7A85-1837D1E54F3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3874B-CC87-A91B-8D50-18E64B0DC5A5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842D6D8-BEAA-A6F2-BF56-E9B0F177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3" y="1142995"/>
            <a:ext cx="435255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7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8F54-F9E3-9D82-F33F-19931D2C36A9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Quarter on Quarter % change in Revenue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95D-4D87-3858-99A0-4221F7CD1A1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5CBC1-CAE4-7852-7A85-1837D1E54F3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3874B-CC87-A91B-8D50-18E64B0DC5A5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B9B5A7-4AA8-956A-CADE-AB712487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48556"/>
              </p:ext>
            </p:extLst>
          </p:nvPr>
        </p:nvGraphicFramePr>
        <p:xfrm>
          <a:off x="1424540" y="2107933"/>
          <a:ext cx="9654136" cy="296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534">
                  <a:extLst>
                    <a:ext uri="{9D8B030D-6E8A-4147-A177-3AD203B41FA5}">
                      <a16:colId xmlns:a16="http://schemas.microsoft.com/office/drawing/2014/main" val="3992574739"/>
                    </a:ext>
                  </a:extLst>
                </a:gridCol>
                <a:gridCol w="2413534">
                  <a:extLst>
                    <a:ext uri="{9D8B030D-6E8A-4147-A177-3AD203B41FA5}">
                      <a16:colId xmlns:a16="http://schemas.microsoft.com/office/drawing/2014/main" val="3251198420"/>
                    </a:ext>
                  </a:extLst>
                </a:gridCol>
                <a:gridCol w="2413534">
                  <a:extLst>
                    <a:ext uri="{9D8B030D-6E8A-4147-A177-3AD203B41FA5}">
                      <a16:colId xmlns:a16="http://schemas.microsoft.com/office/drawing/2014/main" val="16144898"/>
                    </a:ext>
                  </a:extLst>
                </a:gridCol>
                <a:gridCol w="2413534">
                  <a:extLst>
                    <a:ext uri="{9D8B030D-6E8A-4147-A177-3AD203B41FA5}">
                      <a16:colId xmlns:a16="http://schemas.microsoft.com/office/drawing/2014/main" val="2150512012"/>
                    </a:ext>
                  </a:extLst>
                </a:gridCol>
              </a:tblGrid>
              <a:tr h="592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 Number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Revenue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QoQ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Change in 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7964900"/>
                  </a:ext>
                </a:extLst>
              </a:tr>
              <a:tr h="592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26375015.66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9468175"/>
                  </a:ext>
                </a:extLst>
              </a:tr>
              <a:tr h="592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21465757.27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26375015.66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-0.186132909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8876731"/>
                  </a:ext>
                </a:extLst>
              </a:tr>
              <a:tr h="592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19582283.12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21465757.27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-0.087743196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4096072"/>
                  </a:ext>
                </a:extLst>
              </a:tr>
              <a:tr h="592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15182375.04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19582283.12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-0.224688207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970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7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8F54-F9E3-9D82-F33F-19931D2C36A9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Trend of Revenue and Orders by Quarter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95D-4D87-3858-99A0-4221F7CD1A1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5CBC1-CAE4-7852-7A85-1837D1E54F3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3874B-CC87-A91B-8D50-18E64B0DC5A5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E53989D-B84F-1B2F-8600-23992BAB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46" y="1174999"/>
            <a:ext cx="5568707" cy="45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33AE-29E2-CF22-1425-6E1182A9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28" y="1503582"/>
            <a:ext cx="10515600" cy="732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4472C4"/>
                </a:solidFill>
              </a:rPr>
              <a:t>Shipping Metrics</a:t>
            </a:r>
            <a:endParaRPr lang="en-IN" sz="6600" b="1" dirty="0">
              <a:solidFill>
                <a:srgbClr val="4472C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8F9EB-DC8E-CD60-DE8D-D4C181CBACF5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3D41C-F4C8-E71D-E999-29BE927790AB}"/>
              </a:ext>
            </a:extLst>
          </p:cNvPr>
          <p:cNvCxnSpPr>
            <a:cxnSpLocks/>
          </p:cNvCxnSpPr>
          <p:nvPr/>
        </p:nvCxnSpPr>
        <p:spPr>
          <a:xfrm flipV="1">
            <a:off x="346509" y="234428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D10CD-B055-480F-8642-394AB14E0029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7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8F54-F9E3-9D82-F33F-19931D2C36A9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Average discount offered by Credit Card type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95D-4D87-3858-99A0-4221F7CD1A1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5CBC1-CAE4-7852-7A85-1837D1E54F3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3874B-CC87-A91B-8D50-18E64B0DC5A5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C004610-D0A0-E3B0-3CB8-74A697D8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66" y="904771"/>
            <a:ext cx="7898113" cy="56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2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8F54-F9E3-9D82-F33F-19931D2C36A9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Time taken to ship orders by Quarter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95D-4D87-3858-99A0-4221F7CD1A1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5CBC1-CAE4-7852-7A85-1837D1E54F3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3874B-CC87-A91B-8D50-18E64B0DC5A5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4C5D0E-ACEB-6E54-7858-626048DB6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3" y="1252723"/>
            <a:ext cx="4352553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33AE-29E2-CF22-1425-6E1182A9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28" y="1503582"/>
            <a:ext cx="10515600" cy="732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4472C4"/>
                </a:solidFill>
              </a:rPr>
              <a:t>Insights and Recommendations</a:t>
            </a:r>
            <a:endParaRPr lang="en-IN" sz="6600" b="1" dirty="0">
              <a:solidFill>
                <a:srgbClr val="4472C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8F9EB-DC8E-CD60-DE8D-D4C181CBACF5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3D41C-F4C8-E71D-E999-29BE927790AB}"/>
              </a:ext>
            </a:extLst>
          </p:cNvPr>
          <p:cNvCxnSpPr>
            <a:cxnSpLocks/>
          </p:cNvCxnSpPr>
          <p:nvPr/>
        </p:nvCxnSpPr>
        <p:spPr>
          <a:xfrm flipV="1">
            <a:off x="346509" y="234428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D10CD-B055-480F-8642-394AB14E0029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BCFAE8-5DBE-0F28-4F45-744AFBB266A4}"/>
              </a:ext>
            </a:extLst>
          </p:cNvPr>
          <p:cNvSpPr txBox="1"/>
          <p:nvPr/>
        </p:nvSpPr>
        <p:spPr>
          <a:xfrm>
            <a:off x="1838424" y="3185959"/>
            <a:ext cx="957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72C4"/>
                </a:solidFill>
              </a:rPr>
              <a:t>We can see the average shipping time taken by the company is significantly going high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72C4"/>
                </a:solidFill>
              </a:rPr>
              <a:t>So it is very natural that the customers will be frustrated and give bad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72C4"/>
                </a:solidFill>
              </a:rPr>
              <a:t>Company should take necessary action on this matter very seriously to perform well in the future.</a:t>
            </a:r>
            <a:endParaRPr lang="en-IN" sz="24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33AE-29E2-CF22-1425-6E1182A9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01" y="153371"/>
            <a:ext cx="10515600" cy="78990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4472C4"/>
                </a:solidFill>
              </a:rPr>
              <a:t>Business Overview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850227E-B058-E51F-4341-126802861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022323"/>
              </p:ext>
            </p:extLst>
          </p:nvPr>
        </p:nvGraphicFramePr>
        <p:xfrm>
          <a:off x="1338976" y="1337915"/>
          <a:ext cx="10407871" cy="209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CA80A3-1441-2F29-72C6-C8A03DE3D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21242"/>
              </p:ext>
            </p:extLst>
          </p:nvPr>
        </p:nvGraphicFramePr>
        <p:xfrm>
          <a:off x="1338975" y="3954382"/>
          <a:ext cx="10407871" cy="209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A4F34A-DC96-BDBE-718D-1C646FE3139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830406-ED84-784A-9AF8-0378F0604541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841F0-6A34-A443-0FF4-CF21A2298596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5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33AE-29E2-CF22-1425-6E1182A9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28" y="1503582"/>
            <a:ext cx="10515600" cy="732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4472C4"/>
                </a:solidFill>
              </a:rPr>
              <a:t>Customer Metrics</a:t>
            </a:r>
            <a:endParaRPr lang="en-IN" sz="6600" b="1" dirty="0">
              <a:solidFill>
                <a:srgbClr val="4472C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8F9EB-DC8E-CD60-DE8D-D4C181CBACF5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3D41C-F4C8-E71D-E999-29BE927790AB}"/>
              </a:ext>
            </a:extLst>
          </p:cNvPr>
          <p:cNvCxnSpPr>
            <a:cxnSpLocks/>
          </p:cNvCxnSpPr>
          <p:nvPr/>
        </p:nvCxnSpPr>
        <p:spPr>
          <a:xfrm flipV="1">
            <a:off x="346509" y="234428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D10CD-B055-480F-8642-394AB14E0029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33AE-29E2-CF22-1425-6E1182A9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28" y="172622"/>
            <a:ext cx="10515600" cy="7321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State wise Customer Distribution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8F9EB-DC8E-CD60-DE8D-D4C181CBACF5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3D41C-F4C8-E71D-E999-29BE927790A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D10CD-B055-480F-8642-394AB14E0029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2D392-47BF-BF7C-5D70-D191D6FC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55" y="904771"/>
            <a:ext cx="8638012" cy="57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5155-9508-43FC-6BC5-2D1987FE699D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Average Customer Ratings by Quarter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9A14F-817D-33A3-9104-DF538995C9D0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4E2807-05A7-B0A2-6FD8-D482B53D5CC1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19C905-C609-A65C-5A95-57AD3627F3BD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72CA34-199A-BAF8-28DA-1BC0226A4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3" y="1142995"/>
            <a:ext cx="435255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2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8F54-F9E3-9D82-F33F-19931D2C36A9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Trend of Customer Satisfaction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95D-4D87-3858-99A0-4221F7CD1A1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5CBC1-CAE4-7852-7A85-1837D1E54F3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3874B-CC87-A91B-8D50-18E64B0DC5A5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7543CA2-6D5D-81FE-2BA7-BAD9DAF9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46" y="990198"/>
            <a:ext cx="2972065" cy="2685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A6BF1-B9DD-4B49-B7B5-BB8190840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57" y="906147"/>
            <a:ext cx="2972068" cy="2727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CD7FD6-1C32-C459-E159-8FAFFA002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40" y="4109396"/>
            <a:ext cx="3048816" cy="2748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7D09EF-FA32-DD4F-66DC-EA4A7F260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57" y="4059957"/>
            <a:ext cx="3071203" cy="26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8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8F54-F9E3-9D82-F33F-19931D2C36A9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Top Vehicle makers preferred by customers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95D-4D87-3858-99A0-4221F7CD1A1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5CBC1-CAE4-7852-7A85-1837D1E54F3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3874B-CC87-A91B-8D50-18E64B0DC5A5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F1168D8-9899-4E7A-D99C-7A930CA67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3" y="1142995"/>
            <a:ext cx="435255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2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8F54-F9E3-9D82-F33F-19931D2C36A9}"/>
              </a:ext>
            </a:extLst>
          </p:cNvPr>
          <p:cNvSpPr txBox="1">
            <a:spLocks/>
          </p:cNvSpPr>
          <p:nvPr/>
        </p:nvSpPr>
        <p:spPr>
          <a:xfrm>
            <a:off x="1311428" y="172622"/>
            <a:ext cx="10515600" cy="7321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472C4"/>
                </a:solidFill>
              </a:rPr>
              <a:t>Most preferred vehicle make in each state</a:t>
            </a:r>
            <a:endParaRPr lang="en-IN" sz="36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395D-4D87-3858-99A0-4221F7CD1A18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65CBC1-CAE4-7852-7A85-1837D1E54F3B}"/>
              </a:ext>
            </a:extLst>
          </p:cNvPr>
          <p:cNvCxnSpPr>
            <a:cxnSpLocks/>
          </p:cNvCxnSpPr>
          <p:nvPr/>
        </p:nvCxnSpPr>
        <p:spPr>
          <a:xfrm flipV="1">
            <a:off x="346509" y="77964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3874B-CC87-A91B-8D50-18E64B0DC5A5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D6F6EF-2E91-A4ED-843B-F3711ABC5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27193"/>
              </p:ext>
            </p:extLst>
          </p:nvPr>
        </p:nvGraphicFramePr>
        <p:xfrm>
          <a:off x="1241662" y="1410097"/>
          <a:ext cx="10597413" cy="525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153">
                  <a:extLst>
                    <a:ext uri="{9D8B030D-6E8A-4147-A177-3AD203B41FA5}">
                      <a16:colId xmlns:a16="http://schemas.microsoft.com/office/drawing/2014/main" val="283002596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174638333"/>
                    </a:ext>
                  </a:extLst>
                </a:gridCol>
                <a:gridCol w="8595361">
                  <a:extLst>
                    <a:ext uri="{9D8B030D-6E8A-4147-A177-3AD203B41FA5}">
                      <a16:colId xmlns:a16="http://schemas.microsoft.com/office/drawing/2014/main" val="2579787928"/>
                    </a:ext>
                  </a:extLst>
                </a:gridCol>
              </a:tblGrid>
              <a:tr h="4092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Maker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Names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796622"/>
                  </a:ext>
                </a:extLst>
              </a:tr>
              <a:tr h="93204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['Alaska', 'Arkansas', 'California', 'Colorado', 'Connecticut', 'District of Columbia', 'Illinois', 'Iowa', 'Massachusetts', 'Missouri', 'Montana', 'Nebraska', 'Ohio', 'Texas', 'Utah', 'Washington', 'Wisconsin']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7034379"/>
                  </a:ext>
                </a:extLst>
              </a:tr>
              <a:tr h="5620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['Alabama', 'California', 'Idaho', 'Iowa', 'Kansas', 'Massachusetts', 'Mississippi', 'Montana', 'New Mexico', 'South Carolina', 'Utah', 'Wisconsin']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3508910"/>
                  </a:ext>
                </a:extLst>
              </a:tr>
              <a:tr h="5620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['California', 'Hawaii', 'Illinois', 'Iowa', 'Kansas', 'Louisiana', 'Maryland', 'Michigan', 'North Dakota', 'Virginia']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6811836"/>
                  </a:ext>
                </a:extLst>
              </a:tr>
              <a:tr h="4092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['Arkansas', 'Hawaii', 'Illinois', 'Kansas', 'Minnesota']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7434799"/>
                  </a:ext>
                </a:extLst>
              </a:tr>
              <a:tr h="4092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['Indiana', 'Iowa', 'Kansas', 'Oklahoma', 'South Carolina', 'Tennessee', 'Vermont', 'Wisconsin']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9531856"/>
                  </a:ext>
                </a:extLst>
              </a:tr>
              <a:tr h="4092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['Kansas', 'Kentucky', 'Maine', 'Nebraska', 'New Jersey', 'West Virginia']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781"/>
                  </a:ext>
                </a:extLst>
              </a:tr>
              <a:tr h="40926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Nissan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['California', 'Hawaii', 'Kansas', 'Kentucky', 'Louisiana', 'Nebraska', 'Wisconsin']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5146386"/>
                  </a:ext>
                </a:extLst>
              </a:tr>
              <a:tr h="5620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['Arizona', 'Arkansas', 'Hawaii', 'Iowa', 'Kentucky', 'Louisiana', 'Nebraska', 'Nevada', 'New York', 'Utah', 'Wisconsin']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0586693"/>
                  </a:ext>
                </a:extLst>
              </a:tr>
              <a:tr h="5620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['Florida', 'Georgia', 'Hawaii', 'Mississippi', 'Nebraska', 'New York', 'Oklahoma', 'Oregon', 'Pennsylvania']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0170942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96783915-5EF1-70A6-73C6-68ADA8AD903E}"/>
              </a:ext>
            </a:extLst>
          </p:cNvPr>
          <p:cNvSpPr txBox="1">
            <a:spLocks/>
          </p:cNvSpPr>
          <p:nvPr/>
        </p:nvSpPr>
        <p:spPr>
          <a:xfrm>
            <a:off x="1418122" y="850518"/>
            <a:ext cx="9140788" cy="55957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srgbClr val="4472C4"/>
                </a:solidFill>
              </a:rPr>
              <a:t>Showing some vehicle maker which are most preferred by 5 or more states with the state names</a:t>
            </a:r>
          </a:p>
        </p:txBody>
      </p:sp>
    </p:spTree>
    <p:extLst>
      <p:ext uri="{BB962C8B-B14F-4D97-AF65-F5344CB8AC3E}">
        <p14:creationId xmlns:p14="http://schemas.microsoft.com/office/powerpoint/2010/main" val="367745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33AE-29E2-CF22-1425-6E1182A9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28" y="1503582"/>
            <a:ext cx="10515600" cy="73214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4472C4"/>
                </a:solidFill>
              </a:rPr>
              <a:t>Revenue Metrics</a:t>
            </a:r>
            <a:endParaRPr lang="en-IN" sz="6600" b="1" dirty="0">
              <a:solidFill>
                <a:srgbClr val="4472C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8F9EB-DC8E-CD60-DE8D-D4C181CBACF5}"/>
              </a:ext>
            </a:extLst>
          </p:cNvPr>
          <p:cNvSpPr txBox="1"/>
          <p:nvPr/>
        </p:nvSpPr>
        <p:spPr>
          <a:xfrm rot="16200000">
            <a:off x="-1560308" y="4141055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Soumit Kundu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AIML ONLINE SEPTEMBER 23 A</a:t>
            </a: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3D41C-F4C8-E71D-E999-29BE927790AB}"/>
              </a:ext>
            </a:extLst>
          </p:cNvPr>
          <p:cNvCxnSpPr>
            <a:cxnSpLocks/>
          </p:cNvCxnSpPr>
          <p:nvPr/>
        </p:nvCxnSpPr>
        <p:spPr>
          <a:xfrm flipV="1">
            <a:off x="346509" y="2344289"/>
            <a:ext cx="11492565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D10CD-B055-480F-8642-394AB14E0029}"/>
              </a:ext>
            </a:extLst>
          </p:cNvPr>
          <p:cNvCxnSpPr>
            <a:cxnSpLocks/>
          </p:cNvCxnSpPr>
          <p:nvPr/>
        </p:nvCxnSpPr>
        <p:spPr>
          <a:xfrm flipV="1">
            <a:off x="935255" y="274324"/>
            <a:ext cx="0" cy="63815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588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 Wheel</vt:lpstr>
      <vt:lpstr>Business Overview</vt:lpstr>
      <vt:lpstr>Customer Metrics</vt:lpstr>
      <vt:lpstr>State wise Customer Distribution</vt:lpstr>
      <vt:lpstr>PowerPoint Presentation</vt:lpstr>
      <vt:lpstr>PowerPoint Presentation</vt:lpstr>
      <vt:lpstr>PowerPoint Presentation</vt:lpstr>
      <vt:lpstr>PowerPoint Presentation</vt:lpstr>
      <vt:lpstr>Revenue Metrics</vt:lpstr>
      <vt:lpstr>PowerPoint Presentation</vt:lpstr>
      <vt:lpstr>PowerPoint Presentation</vt:lpstr>
      <vt:lpstr>PowerPoint Presentation</vt:lpstr>
      <vt:lpstr>Shipping Metrics</vt:lpstr>
      <vt:lpstr>PowerPoint Presentation</vt:lpstr>
      <vt:lpstr>PowerPoint Presentation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Wheel</dc:title>
  <dc:creator>Soumit Kundu</dc:creator>
  <cp:lastModifiedBy>Soumit Kundu</cp:lastModifiedBy>
  <cp:revision>55</cp:revision>
  <dcterms:created xsi:type="dcterms:W3CDTF">2024-03-31T02:54:41Z</dcterms:created>
  <dcterms:modified xsi:type="dcterms:W3CDTF">2024-04-07T17:36:05Z</dcterms:modified>
</cp:coreProperties>
</file>