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58" r:id="rId5"/>
    <p:sldId id="259" r:id="rId6"/>
    <p:sldId id="261" r:id="rId7"/>
    <p:sldId id="264" r:id="rId8"/>
    <p:sldId id="260" r:id="rId9"/>
    <p:sldId id="268" r:id="rId10"/>
    <p:sldId id="265" r:id="rId11"/>
    <p:sldId id="266"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7" autoAdjust="0"/>
    <p:restoredTop sz="94660"/>
  </p:normalViewPr>
  <p:slideViewPr>
    <p:cSldViewPr snapToGrid="0">
      <p:cViewPr varScale="1">
        <p:scale>
          <a:sx n="78" d="100"/>
          <a:sy n="78" d="100"/>
        </p:scale>
        <p:origin x="-408"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A88161D-71A9-4B03-B7D8-CE94B9C1314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88161D-71A9-4B03-B7D8-CE94B9C1314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88161D-71A9-4B03-B7D8-CE94B9C1314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1B1DD1-2089-4093-A1D6-2B39DC870A05}" type="datetimeFigureOut">
              <a:rPr lang="en-IN" smtClean="0"/>
              <a:pPr/>
              <a:t>11-05-2019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CA88161D-71A9-4B03-B7D8-CE94B9C1314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1B1DD1-2089-4093-A1D6-2B39DC870A05}" type="datetimeFigureOut">
              <a:rPr lang="en-IN" smtClean="0"/>
              <a:pPr/>
              <a:t>11-05-2019</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88161D-71A9-4B03-B7D8-CE94B9C13146}"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jectsof8051.com/iot-based-fire-alerting-system-project/" TargetMode="External"/><Relationship Id="rId2" Type="http://schemas.openxmlformats.org/officeDocument/2006/relationships/hyperlink" Target="https://maker.pro/arduino/projects/iot-smoke-alarm-arduino-esp8266-gas-sens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33120" y="3334512"/>
            <a:ext cx="10468864" cy="3127248"/>
          </a:xfrm>
        </p:spPr>
        <p:txBody>
          <a:bodyPr>
            <a:normAutofit fontScale="90000"/>
          </a:bodyPr>
          <a:lstStyle/>
          <a:p>
            <a:pPr marL="457200" indent="-457200" algn="ctr"/>
            <a:r>
              <a:rPr lang="en-IN" sz="2400" dirty="0" smtClean="0">
                <a:solidFill>
                  <a:schemeClr val="tx2">
                    <a:lumMod val="10000"/>
                  </a:schemeClr>
                </a:solidFill>
              </a:rPr>
              <a:t>       IOT PROJECT: FIRE ALARM</a:t>
            </a:r>
            <a:br>
              <a:rPr lang="en-IN" sz="2400" dirty="0" smtClean="0">
                <a:solidFill>
                  <a:schemeClr val="tx2">
                    <a:lumMod val="10000"/>
                  </a:schemeClr>
                </a:solidFill>
              </a:rPr>
            </a:br>
            <a:r>
              <a:rPr lang="en-IN" sz="2400" dirty="0" smtClean="0">
                <a:solidFill>
                  <a:schemeClr val="tx2">
                    <a:lumMod val="10000"/>
                  </a:schemeClr>
                </a:solidFill>
              </a:rPr>
              <a:t>TEAM: TECHBOYS</a:t>
            </a:r>
            <a:br>
              <a:rPr lang="en-IN" sz="2400" dirty="0" smtClean="0">
                <a:solidFill>
                  <a:schemeClr val="tx2">
                    <a:lumMod val="10000"/>
                  </a:schemeClr>
                </a:solidFill>
              </a:rPr>
            </a:br>
            <a:r>
              <a:rPr lang="en-IN" sz="2400" dirty="0" smtClean="0">
                <a:solidFill>
                  <a:schemeClr val="tx2">
                    <a:lumMod val="10000"/>
                  </a:schemeClr>
                </a:solidFill>
              </a:rPr>
              <a:t>MEMBERS:</a:t>
            </a:r>
            <a:br>
              <a:rPr lang="en-IN" sz="2400" dirty="0" smtClean="0">
                <a:solidFill>
                  <a:schemeClr val="tx2">
                    <a:lumMod val="10000"/>
                  </a:schemeClr>
                </a:solidFill>
              </a:rPr>
            </a:br>
            <a:r>
              <a:rPr lang="en-IN" sz="2400" dirty="0" smtClean="0">
                <a:solidFill>
                  <a:schemeClr val="tx2">
                    <a:lumMod val="10000"/>
                  </a:schemeClr>
                </a:solidFill>
              </a:rPr>
              <a:t> </a:t>
            </a:r>
            <a:r>
              <a:rPr lang="en-IN" sz="2400" dirty="0" smtClean="0">
                <a:solidFill>
                  <a:schemeClr val="tx2">
                    <a:lumMod val="10000"/>
                  </a:schemeClr>
                </a:solidFill>
              </a:rPr>
              <a:t> SANGAM CHATAPADHYAY</a:t>
            </a:r>
            <a:br>
              <a:rPr lang="en-IN" sz="2400" dirty="0" smtClean="0">
                <a:solidFill>
                  <a:schemeClr val="tx2">
                    <a:lumMod val="10000"/>
                  </a:schemeClr>
                </a:solidFill>
              </a:rPr>
            </a:br>
            <a:r>
              <a:rPr lang="en-IN" sz="2400" dirty="0" smtClean="0">
                <a:solidFill>
                  <a:schemeClr val="tx2">
                    <a:lumMod val="10000"/>
                  </a:schemeClr>
                </a:solidFill>
              </a:rPr>
              <a:t> </a:t>
            </a:r>
            <a:r>
              <a:rPr lang="en-IN" sz="2400" dirty="0" smtClean="0">
                <a:solidFill>
                  <a:schemeClr val="tx2">
                    <a:lumMod val="10000"/>
                  </a:schemeClr>
                </a:solidFill>
              </a:rPr>
              <a:t> SOUMITRA JANA</a:t>
            </a:r>
            <a:br>
              <a:rPr lang="en-IN" sz="2400" dirty="0" smtClean="0">
                <a:solidFill>
                  <a:schemeClr val="tx2">
                    <a:lumMod val="10000"/>
                  </a:schemeClr>
                </a:solidFill>
              </a:rPr>
            </a:br>
            <a:r>
              <a:rPr lang="en-IN" sz="2400" dirty="0" smtClean="0">
                <a:solidFill>
                  <a:schemeClr val="tx2">
                    <a:lumMod val="10000"/>
                  </a:schemeClr>
                </a:solidFill>
              </a:rPr>
              <a:t> </a:t>
            </a:r>
            <a:r>
              <a:rPr lang="en-IN" sz="2400" dirty="0" smtClean="0">
                <a:solidFill>
                  <a:schemeClr val="tx2">
                    <a:lumMod val="10000"/>
                  </a:schemeClr>
                </a:solidFill>
              </a:rPr>
              <a:t> SAGNIK CHAKROBORTI</a:t>
            </a:r>
            <a:br>
              <a:rPr lang="en-IN" sz="2400" dirty="0" smtClean="0">
                <a:solidFill>
                  <a:schemeClr val="tx2">
                    <a:lumMod val="10000"/>
                  </a:schemeClr>
                </a:solidFill>
              </a:rPr>
            </a:br>
            <a:r>
              <a:rPr lang="en-IN" sz="2400" dirty="0" smtClean="0">
                <a:solidFill>
                  <a:schemeClr val="tx2">
                    <a:lumMod val="10000"/>
                  </a:schemeClr>
                </a:solidFill>
              </a:rPr>
              <a:t> </a:t>
            </a:r>
            <a:r>
              <a:rPr lang="en-IN" sz="2400" dirty="0" smtClean="0">
                <a:solidFill>
                  <a:schemeClr val="tx2">
                    <a:lumMod val="10000"/>
                  </a:schemeClr>
                </a:solidFill>
              </a:rPr>
              <a:t> ROUNAK DAS</a:t>
            </a:r>
            <a:r>
              <a:rPr lang="en-IN" sz="2400" dirty="0" smtClean="0"/>
              <a:t/>
            </a:r>
            <a:br>
              <a:rPr lang="en-IN" sz="2400" dirty="0" smtClean="0"/>
            </a:br>
            <a:r>
              <a:rPr lang="en-IN" sz="2400" dirty="0" smtClean="0"/>
              <a:t> </a:t>
            </a:r>
            <a:r>
              <a:rPr lang="en-IN" sz="2400" dirty="0" smtClean="0"/>
              <a:t> </a:t>
            </a:r>
            <a:br>
              <a:rPr lang="en-IN" sz="2400" dirty="0" smtClean="0"/>
            </a:br>
            <a:r>
              <a:rPr lang="en-IN" sz="2400" dirty="0" smtClean="0"/>
              <a:t> </a:t>
            </a:r>
            <a:r>
              <a:rPr lang="en-IN" sz="2400" dirty="0" smtClean="0"/>
              <a:t> </a:t>
            </a:r>
            <a:endParaRPr lang="en-IN" sz="2400" dirty="0"/>
          </a:p>
        </p:txBody>
      </p:sp>
      <p:sp>
        <p:nvSpPr>
          <p:cNvPr id="5" name="Subtitle 4"/>
          <p:cNvSpPr>
            <a:spLocks noGrp="1"/>
          </p:cNvSpPr>
          <p:nvPr>
            <p:ph type="subTitle" idx="1"/>
          </p:nvPr>
        </p:nvSpPr>
        <p:spPr>
          <a:xfrm>
            <a:off x="2926080" y="1290008"/>
            <a:ext cx="9265920" cy="941128"/>
          </a:xfrm>
        </p:spPr>
        <p:txBody>
          <a:bodyPr>
            <a:normAutofit/>
          </a:bodyPr>
          <a:lstStyle/>
          <a:p>
            <a:pPr algn="l"/>
            <a:r>
              <a:rPr lang="en-IN" sz="2800" dirty="0" smtClean="0">
                <a:latin typeface="Bodoni MT Black" pitchFamily="18" charset="0"/>
              </a:rPr>
              <a:t>NETAJI SHUBHASH ENGINEERING COLLEGE</a:t>
            </a:r>
            <a:endParaRPr lang="en-IN" sz="2800" dirty="0">
              <a:latin typeface="Bodoni MT Black" pitchFamily="18" charset="0"/>
            </a:endParaRPr>
          </a:p>
        </p:txBody>
      </p:sp>
      <p:pic>
        <p:nvPicPr>
          <p:cNvPr id="1026" name="Picture 2" descr="Image result for nsec logo"/>
          <p:cNvPicPr>
            <a:picLocks noChangeAspect="1" noChangeArrowheads="1"/>
          </p:cNvPicPr>
          <p:nvPr/>
        </p:nvPicPr>
        <p:blipFill>
          <a:blip r:embed="rId2"/>
          <a:srcRect/>
          <a:stretch>
            <a:fillRect/>
          </a:stretch>
        </p:blipFill>
        <p:spPr bwMode="auto">
          <a:xfrm>
            <a:off x="240919" y="341376"/>
            <a:ext cx="3219450" cy="30765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27A407-23C8-48AE-AD23-0D8512D01088}"/>
              </a:ext>
            </a:extLst>
          </p:cNvPr>
          <p:cNvSpPr>
            <a:spLocks noGrp="1"/>
          </p:cNvSpPr>
          <p:nvPr>
            <p:ph type="title"/>
          </p:nvPr>
        </p:nvSpPr>
        <p:spPr/>
        <p:txBody>
          <a:bodyPr/>
          <a:lstStyle/>
          <a:p>
            <a:r>
              <a:rPr lang="en-IN" dirty="0"/>
              <a:t>CODE EXPLANATION</a:t>
            </a:r>
          </a:p>
        </p:txBody>
      </p:sp>
      <p:sp>
        <p:nvSpPr>
          <p:cNvPr id="3" name="Content Placeholder 2">
            <a:extLst>
              <a:ext uri="{FF2B5EF4-FFF2-40B4-BE49-F238E27FC236}">
                <a16:creationId xmlns="" xmlns:a16="http://schemas.microsoft.com/office/drawing/2014/main" id="{CE14EE45-8FAB-4E74-92C6-636C0D35B923}"/>
              </a:ext>
            </a:extLst>
          </p:cNvPr>
          <p:cNvSpPr>
            <a:spLocks noGrp="1"/>
          </p:cNvSpPr>
          <p:nvPr>
            <p:ph idx="1"/>
          </p:nvPr>
        </p:nvSpPr>
        <p:spPr/>
        <p:txBody>
          <a:bodyPr>
            <a:normAutofit fontScale="92500" lnSpcReduction="20000"/>
          </a:bodyPr>
          <a:lstStyle/>
          <a:p>
            <a:r>
              <a:rPr lang="en-US" dirty="0"/>
              <a:t>First of all, add the software serial library. The software serial library will allow us to use the TX and RX communication on the Arduino's other pins rather than only using the default TX and RX pins. Then we defined that where we have connected these TX and RX pins on the Arduino.</a:t>
            </a:r>
            <a:br>
              <a:rPr lang="en-US" dirty="0"/>
            </a:br>
            <a:r>
              <a:rPr lang="en-US" dirty="0"/>
              <a:t>In the lines below, we have declared the pins for the LEDs, buzzer, and the smoke sensor.</a:t>
            </a:r>
          </a:p>
          <a:p>
            <a:r>
              <a:rPr lang="en-US" dirty="0"/>
              <a:t>In the setup function, first, we set the baud rate for the serial communication and for the </a:t>
            </a:r>
            <a:r>
              <a:rPr lang="en-US" dirty="0" err="1"/>
              <a:t>wifi</a:t>
            </a:r>
            <a:r>
              <a:rPr lang="en-US" dirty="0"/>
              <a:t> module at 9600. Then we declared the led pins and the buzzer pin as the output pins because we will give the output from these pins to the LEDs and the buzzer. Last, we declared the smoke sensor pin as the input because the smoke sensor pin will take the input from the sensor and will give it to the Arduino.</a:t>
            </a:r>
          </a:p>
          <a:p>
            <a:r>
              <a:rPr lang="en-US" dirty="0"/>
              <a:t>The lines will call the function and will set up a server at an IP address provided by the ESP. The ESP will then send the data at this IP address.</a:t>
            </a:r>
          </a:p>
          <a:p>
            <a:endParaRPr lang="en-IN" dirty="0"/>
          </a:p>
        </p:txBody>
      </p:sp>
    </p:spTree>
    <p:extLst>
      <p:ext uri="{BB962C8B-B14F-4D97-AF65-F5344CB8AC3E}">
        <p14:creationId xmlns="" xmlns:p14="http://schemas.microsoft.com/office/powerpoint/2010/main" val="369326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3AC6DE2-9BDB-48EA-B875-5924D01801DA}"/>
              </a:ext>
            </a:extLst>
          </p:cNvPr>
          <p:cNvSpPr/>
          <p:nvPr/>
        </p:nvSpPr>
        <p:spPr>
          <a:xfrm>
            <a:off x="254000" y="1317075"/>
            <a:ext cx="11938000" cy="1200329"/>
          </a:xfrm>
          <a:prstGeom prst="rect">
            <a:avLst/>
          </a:prstGeom>
        </p:spPr>
        <p:txBody>
          <a:bodyPr wrap="square">
            <a:spAutoFit/>
          </a:bodyPr>
          <a:lstStyle/>
          <a:p>
            <a:r>
              <a:rPr lang="en-US" dirty="0">
                <a:solidFill>
                  <a:srgbClr val="1A1A1A"/>
                </a:solidFill>
                <a:latin typeface="PT Serif"/>
              </a:rPr>
              <a:t>In the loop function, we read the values from the smoke sensor and then applied a condition that if the output value is greater than 400, then the red LED will light and the buzzer will start to beep. If the output value is less than 400, then the green LED will light up and the buzzer will remain quiet.</a:t>
            </a:r>
          </a:p>
          <a:p>
            <a:r>
              <a:rPr lang="en-US" dirty="0"/>
              <a:t>The code below will send the commands to the ESP and will print the output of the ESP on the serial monitor.</a:t>
            </a:r>
            <a:endParaRPr lang="en-IN" dirty="0"/>
          </a:p>
        </p:txBody>
      </p:sp>
    </p:spTree>
    <p:extLst>
      <p:ext uri="{BB962C8B-B14F-4D97-AF65-F5344CB8AC3E}">
        <p14:creationId xmlns="" xmlns:p14="http://schemas.microsoft.com/office/powerpoint/2010/main" val="35337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52293C-1231-4331-841C-042BC18CBD49}"/>
              </a:ext>
            </a:extLst>
          </p:cNvPr>
          <p:cNvSpPr>
            <a:spLocks noGrp="1"/>
          </p:cNvSpPr>
          <p:nvPr>
            <p:ph type="title"/>
          </p:nvPr>
        </p:nvSpPr>
        <p:spPr/>
        <p:txBody>
          <a:bodyPr/>
          <a:lstStyle/>
          <a:p>
            <a:r>
              <a:rPr lang="en-IN" dirty="0" smtClean="0"/>
              <a:t>APPLICATION</a:t>
            </a:r>
            <a:r>
              <a:rPr lang="en-IN" dirty="0" smtClean="0"/>
              <a:t> </a:t>
            </a:r>
            <a:r>
              <a:rPr lang="en-IN" dirty="0"/>
              <a:t>OF PROJECT</a:t>
            </a:r>
          </a:p>
        </p:txBody>
      </p:sp>
      <p:sp>
        <p:nvSpPr>
          <p:cNvPr id="3" name="Content Placeholder 2">
            <a:extLst>
              <a:ext uri="{FF2B5EF4-FFF2-40B4-BE49-F238E27FC236}">
                <a16:creationId xmlns="" xmlns:a16="http://schemas.microsoft.com/office/drawing/2014/main" id="{8BBDA61F-9EDC-4EC2-9A86-27343E40DF71}"/>
              </a:ext>
            </a:extLst>
          </p:cNvPr>
          <p:cNvSpPr>
            <a:spLocks noGrp="1"/>
          </p:cNvSpPr>
          <p:nvPr>
            <p:ph idx="1"/>
          </p:nvPr>
        </p:nvSpPr>
        <p:spPr/>
        <p:txBody>
          <a:bodyPr/>
          <a:lstStyle/>
          <a:p>
            <a:pPr marL="0" indent="0">
              <a:buNone/>
            </a:pPr>
            <a:r>
              <a:rPr lang="en-US" dirty="0"/>
              <a:t>Fire alerting system have a wide range of applications.   </a:t>
            </a:r>
          </a:p>
          <a:p>
            <a:r>
              <a:rPr lang="en-US" dirty="0"/>
              <a:t> IOT based fire alarm system using </a:t>
            </a:r>
            <a:r>
              <a:rPr lang="en-US" dirty="0" err="1"/>
              <a:t>arduino</a:t>
            </a:r>
            <a:r>
              <a:rPr lang="en-US" dirty="0"/>
              <a:t> can be used in Chemical Factories, Shopping Malls, local shops, Educational institutes, Parking Areas, Companies etc.</a:t>
            </a:r>
          </a:p>
          <a:p>
            <a:r>
              <a:rPr lang="en-US" dirty="0"/>
              <a:t>IoT Based Fire alarm Notification System Using </a:t>
            </a:r>
            <a:r>
              <a:rPr lang="en-US" dirty="0" err="1"/>
              <a:t>WiFI</a:t>
            </a:r>
            <a:r>
              <a:rPr lang="en-US" dirty="0"/>
              <a:t> can be used as a pre-cautionary measure at all the places listed above, which can help in notifying the fire departments early. If appropriate and immediate action is taken as soon as the buzzer turns ON, it can help in avoiding an accident.</a:t>
            </a:r>
          </a:p>
          <a:p>
            <a:pPr marL="0" indent="0">
              <a:buNone/>
            </a:pPr>
            <a:endParaRPr lang="en-IN" dirty="0"/>
          </a:p>
        </p:txBody>
      </p:sp>
    </p:spTree>
    <p:extLst>
      <p:ext uri="{BB962C8B-B14F-4D97-AF65-F5344CB8AC3E}">
        <p14:creationId xmlns="" xmlns:p14="http://schemas.microsoft.com/office/powerpoint/2010/main" val="413878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8053C1-900E-4278-9A6D-0084E627A6A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97A01464-851B-4B22-BDCD-26FAD569B116}"/>
              </a:ext>
            </a:extLst>
          </p:cNvPr>
          <p:cNvSpPr>
            <a:spLocks noGrp="1"/>
          </p:cNvSpPr>
          <p:nvPr>
            <p:ph idx="1"/>
          </p:nvPr>
        </p:nvSpPr>
        <p:spPr/>
        <p:txBody>
          <a:bodyPr>
            <a:normAutofit/>
          </a:bodyPr>
          <a:lstStyle/>
          <a:p>
            <a:r>
              <a:rPr lang="en-IN" sz="2000" dirty="0"/>
              <a:t>SPECIAL THANKS TO OUR TRAINER RICTOR BHOWMICK </a:t>
            </a:r>
          </a:p>
          <a:p>
            <a:r>
              <a:rPr lang="en-IN" sz="2000" dirty="0"/>
              <a:t>WIKIPEDIA</a:t>
            </a:r>
          </a:p>
          <a:p>
            <a:r>
              <a:rPr lang="en-IN" sz="2000" dirty="0" smtClean="0"/>
              <a:t>GOOGLE</a:t>
            </a:r>
            <a:endParaRPr lang="en-IN" sz="2000" dirty="0"/>
          </a:p>
          <a:p>
            <a:r>
              <a:rPr lang="en-IN" sz="2000" dirty="0" smtClean="0"/>
              <a:t>OTHER URLs-  </a:t>
            </a:r>
            <a:r>
              <a:rPr lang="en-IN" sz="2000" dirty="0"/>
              <a:t>1.   </a:t>
            </a:r>
            <a:r>
              <a:rPr lang="en-IN" sz="2000" dirty="0">
                <a:hlinkClick r:id="rId2"/>
              </a:rPr>
              <a:t>https://maker.pro/arduino/projects/iot-smoke-alarm-arduino-esp8266-gas-sensor</a:t>
            </a:r>
            <a:endParaRPr lang="en-IN" sz="2000" dirty="0"/>
          </a:p>
          <a:p>
            <a:r>
              <a:rPr lang="en-IN" sz="2000" dirty="0"/>
              <a:t>           2.  </a:t>
            </a:r>
            <a:r>
              <a:rPr lang="en-IN" sz="2000" dirty="0">
                <a:hlinkClick r:id="rId3"/>
              </a:rPr>
              <a:t>https://www.projectsof8051.com/iot-based-fire-alerting-system-project/</a:t>
            </a:r>
            <a:endParaRPr lang="en-IN" sz="2000" dirty="0"/>
          </a:p>
        </p:txBody>
      </p:sp>
    </p:spTree>
    <p:extLst>
      <p:ext uri="{BB962C8B-B14F-4D97-AF65-F5344CB8AC3E}">
        <p14:creationId xmlns="" xmlns:p14="http://schemas.microsoft.com/office/powerpoint/2010/main" val="312623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340A1-A6C9-4BEE-885B-EB35F52D7300}"/>
              </a:ext>
            </a:extLst>
          </p:cNvPr>
          <p:cNvSpPr>
            <a:spLocks noGrp="1"/>
          </p:cNvSpPr>
          <p:nvPr>
            <p:ph type="ctrTitle"/>
          </p:nvPr>
        </p:nvSpPr>
        <p:spPr>
          <a:xfrm>
            <a:off x="699008" y="1085088"/>
            <a:ext cx="10468864" cy="1115568"/>
          </a:xfrm>
        </p:spPr>
        <p:txBody>
          <a:bodyPr>
            <a:noAutofit/>
          </a:bodyPr>
          <a:lstStyle/>
          <a:p>
            <a:pPr algn="l"/>
            <a:r>
              <a:rPr lang="en-IN" sz="8000" dirty="0"/>
              <a:t>FIRE ALARM</a:t>
            </a:r>
          </a:p>
        </p:txBody>
      </p:sp>
      <p:sp>
        <p:nvSpPr>
          <p:cNvPr id="4" name="Subtitle 3"/>
          <p:cNvSpPr>
            <a:spLocks noGrp="1"/>
          </p:cNvSpPr>
          <p:nvPr>
            <p:ph type="subTitle" idx="1"/>
          </p:nvPr>
        </p:nvSpPr>
        <p:spPr/>
        <p:txBody>
          <a:bodyPr>
            <a:normAutofit fontScale="77500" lnSpcReduction="20000"/>
          </a:bodyPr>
          <a:lstStyle/>
          <a:p>
            <a:pPr algn="l"/>
            <a:r>
              <a:rPr lang="en-IN" dirty="0" smtClean="0"/>
              <a:t>Fire Detectors play a very important role in Industries, Shops, Malls, Residential complexes, parking areas etc. They help in detecting fire or smoke at an early stage and can help in saving lives. Commercial Fire detecting systems usually have an alarm signalling, with the help of a buzzer or Siren. We have designed an IOT based Fire Alerting System using Temperature and smoke sensor which would not only signal the presence of fire in a particular premise but will also send related information through IOT.</a:t>
            </a:r>
            <a:endParaRPr lang="en-IN" dirty="0"/>
          </a:p>
        </p:txBody>
      </p:sp>
    </p:spTree>
    <p:extLst>
      <p:ext uri="{BB962C8B-B14F-4D97-AF65-F5344CB8AC3E}">
        <p14:creationId xmlns="" xmlns:p14="http://schemas.microsoft.com/office/powerpoint/2010/main" val="59462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E24B7-9BA9-45D1-ACC7-131515A1E188}"/>
              </a:ext>
            </a:extLst>
          </p:cNvPr>
          <p:cNvSpPr>
            <a:spLocks noGrp="1"/>
          </p:cNvSpPr>
          <p:nvPr>
            <p:ph type="title"/>
          </p:nvPr>
        </p:nvSpPr>
        <p:spPr/>
        <p:txBody>
          <a:bodyPr/>
          <a:lstStyle/>
          <a:p>
            <a:pPr algn="ctr"/>
            <a:r>
              <a:rPr lang="en-IN" b="1" u="sng" dirty="0"/>
              <a:t>Acknowledgement</a:t>
            </a:r>
          </a:p>
        </p:txBody>
      </p:sp>
      <p:sp>
        <p:nvSpPr>
          <p:cNvPr id="3" name="Content Placeholder 2">
            <a:extLst>
              <a:ext uri="{FF2B5EF4-FFF2-40B4-BE49-F238E27FC236}">
                <a16:creationId xmlns="" xmlns:a16="http://schemas.microsoft.com/office/drawing/2014/main" id="{113910A1-BFD4-4984-B83B-BB4B21B8705C}"/>
              </a:ext>
            </a:extLst>
          </p:cNvPr>
          <p:cNvSpPr>
            <a:spLocks noGrp="1"/>
          </p:cNvSpPr>
          <p:nvPr>
            <p:ph idx="1"/>
          </p:nvPr>
        </p:nvSpPr>
        <p:spPr/>
        <p:txBody>
          <a:bodyPr/>
          <a:lstStyle/>
          <a:p>
            <a:pPr marL="0" indent="0">
              <a:buNone/>
            </a:pPr>
            <a:r>
              <a:rPr lang="en-IN" dirty="0"/>
              <a:t> </a:t>
            </a:r>
          </a:p>
          <a:p>
            <a:pPr marL="0" indent="0">
              <a:buNone/>
            </a:pPr>
            <a:r>
              <a:rPr lang="en-IN" dirty="0"/>
              <a:t> </a:t>
            </a:r>
            <a:r>
              <a:rPr lang="en-US" i="1" dirty="0"/>
              <a:t>I would like to express my special thanks of gratitude to my teacher </a:t>
            </a:r>
            <a:r>
              <a:rPr lang="en-US" b="1" i="1" dirty="0" err="1"/>
              <a:t>Rictor</a:t>
            </a:r>
            <a:r>
              <a:rPr lang="en-US" b="1" i="1" dirty="0"/>
              <a:t> Bhowmik</a:t>
            </a:r>
            <a:r>
              <a:rPr lang="en-US" i="1" dirty="0"/>
              <a:t> as well as our BES HOD </a:t>
            </a:r>
            <a:r>
              <a:rPr lang="en-US" b="1" i="1" dirty="0" err="1"/>
              <a:t>Indranil</a:t>
            </a:r>
            <a:r>
              <a:rPr lang="en-US" b="1" i="1" dirty="0"/>
              <a:t> Ghosh</a:t>
            </a:r>
            <a:r>
              <a:rPr lang="en-US" i="1" dirty="0"/>
              <a:t> who gave me the golden opportunity to do this wonderful project on the topic FIRE ALARM on IOT, which also helped me in doing a lot of Research and </a:t>
            </a:r>
            <a:r>
              <a:rPr lang="en-US" i="1" dirty="0" err="1"/>
              <a:t>i</a:t>
            </a:r>
            <a:r>
              <a:rPr lang="en-US" i="1" dirty="0"/>
              <a:t> came to know about so many new things I am really thankful to them.</a:t>
            </a:r>
            <a:r>
              <a:rPr lang="en-US" dirty="0"/>
              <a:t/>
            </a:r>
            <a:br>
              <a:rPr lang="en-US" dirty="0"/>
            </a:br>
            <a:r>
              <a:rPr lang="en-US" i="1" dirty="0"/>
              <a:t>Secondly </a:t>
            </a:r>
            <a:r>
              <a:rPr lang="en-US" i="1" dirty="0" err="1"/>
              <a:t>i</a:t>
            </a:r>
            <a:r>
              <a:rPr lang="en-US" i="1" dirty="0"/>
              <a:t> would also like to thank my parents and friends who helped me a lot in finalizing this project within the limited time frame.</a:t>
            </a:r>
            <a:endParaRPr lang="en-IN" dirty="0"/>
          </a:p>
        </p:txBody>
      </p:sp>
    </p:spTree>
    <p:extLst>
      <p:ext uri="{BB962C8B-B14F-4D97-AF65-F5344CB8AC3E}">
        <p14:creationId xmlns="" xmlns:p14="http://schemas.microsoft.com/office/powerpoint/2010/main" val="39300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FA34B-5E18-4532-A4F3-C2981E943CBB}"/>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 xmlns:a16="http://schemas.microsoft.com/office/drawing/2014/main" id="{91BC1F6F-893E-4A16-9307-A2776A7970C3}"/>
              </a:ext>
            </a:extLst>
          </p:cNvPr>
          <p:cNvSpPr>
            <a:spLocks noGrp="1"/>
          </p:cNvSpPr>
          <p:nvPr>
            <p:ph idx="1"/>
          </p:nvPr>
        </p:nvSpPr>
        <p:spPr/>
        <p:txBody>
          <a:bodyPr/>
          <a:lstStyle/>
          <a:p>
            <a:pPr marL="0" indent="0">
              <a:buNone/>
            </a:pPr>
            <a:r>
              <a:rPr lang="en-US" dirty="0"/>
              <a:t> Fire alarm systems are essential in providing an early warning in the event of fire. They help to save lives and protect property whilst also fulfilling the needs of insurance companies and government departments. Fire alarm systems typically consist of several inter-linked components, such as smoke detectors, heat detector, carbon monoxide, manual call points, sounders, alarm and buzzer. The fire alarm system should give immediate information in order to prevent the fire spread and protect live and property.</a:t>
            </a:r>
            <a:endParaRPr lang="en-IN" dirty="0"/>
          </a:p>
        </p:txBody>
      </p:sp>
    </p:spTree>
    <p:extLst>
      <p:ext uri="{BB962C8B-B14F-4D97-AF65-F5344CB8AC3E}">
        <p14:creationId xmlns="" xmlns:p14="http://schemas.microsoft.com/office/powerpoint/2010/main" val="29024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14CED-7AC2-4E7F-93A4-AAC15FB82FA1}"/>
              </a:ext>
            </a:extLst>
          </p:cNvPr>
          <p:cNvSpPr>
            <a:spLocks noGrp="1"/>
          </p:cNvSpPr>
          <p:nvPr>
            <p:ph type="title"/>
          </p:nvPr>
        </p:nvSpPr>
        <p:spPr/>
        <p:txBody>
          <a:bodyPr/>
          <a:lstStyle/>
          <a:p>
            <a:r>
              <a:rPr lang="en-IN" dirty="0"/>
              <a:t>EQUIPMENTS</a:t>
            </a:r>
          </a:p>
        </p:txBody>
      </p:sp>
      <p:sp>
        <p:nvSpPr>
          <p:cNvPr id="3" name="Content Placeholder 2">
            <a:extLst>
              <a:ext uri="{FF2B5EF4-FFF2-40B4-BE49-F238E27FC236}">
                <a16:creationId xmlns="" xmlns:a16="http://schemas.microsoft.com/office/drawing/2014/main" id="{30ADE817-A9B1-4EE5-B661-99E649B020A7}"/>
              </a:ext>
            </a:extLst>
          </p:cNvPr>
          <p:cNvSpPr>
            <a:spLocks noGrp="1"/>
          </p:cNvSpPr>
          <p:nvPr>
            <p:ph idx="1"/>
          </p:nvPr>
        </p:nvSpPr>
        <p:spPr/>
        <p:txBody>
          <a:bodyPr/>
          <a:lstStyle/>
          <a:p>
            <a:r>
              <a:rPr lang="en-IN" dirty="0"/>
              <a:t>1. Arduino</a:t>
            </a:r>
          </a:p>
          <a:p>
            <a:r>
              <a:rPr lang="en-IN" dirty="0"/>
              <a:t>2. ESP8266 </a:t>
            </a:r>
            <a:r>
              <a:rPr lang="en-IN" dirty="0" err="1"/>
              <a:t>wifi</a:t>
            </a:r>
            <a:r>
              <a:rPr lang="en-IN" dirty="0"/>
              <a:t> module with adapter</a:t>
            </a:r>
          </a:p>
          <a:p>
            <a:r>
              <a:rPr lang="en-IN" dirty="0"/>
              <a:t>3. MQ-2 gas sensor</a:t>
            </a:r>
          </a:p>
          <a:p>
            <a:r>
              <a:rPr lang="en-IN" dirty="0"/>
              <a:t>4. Green and Red LED</a:t>
            </a:r>
          </a:p>
          <a:p>
            <a:r>
              <a:rPr lang="en-IN" dirty="0"/>
              <a:t>5. Buzzer</a:t>
            </a:r>
          </a:p>
          <a:p>
            <a:r>
              <a:rPr lang="en-IN" dirty="0"/>
              <a:t>6. 220 ohm resistor</a:t>
            </a:r>
          </a:p>
          <a:p>
            <a:r>
              <a:rPr lang="en-IN" dirty="0"/>
              <a:t>7. Connecting wires</a:t>
            </a:r>
          </a:p>
          <a:p>
            <a:r>
              <a:rPr lang="en-IN" dirty="0"/>
              <a:t>8. Breadboard</a:t>
            </a:r>
          </a:p>
        </p:txBody>
      </p:sp>
    </p:spTree>
    <p:extLst>
      <p:ext uri="{BB962C8B-B14F-4D97-AF65-F5344CB8AC3E}">
        <p14:creationId xmlns="" xmlns:p14="http://schemas.microsoft.com/office/powerpoint/2010/main" val="168033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3FAF2C-2138-4C6E-99F2-C7D8A71ABE1F}"/>
              </a:ext>
            </a:extLst>
          </p:cNvPr>
          <p:cNvSpPr>
            <a:spLocks noGrp="1"/>
          </p:cNvSpPr>
          <p:nvPr>
            <p:ph type="title"/>
          </p:nvPr>
        </p:nvSpPr>
        <p:spPr/>
        <p:txBody>
          <a:bodyPr/>
          <a:lstStyle/>
          <a:p>
            <a:pPr algn="ctr"/>
            <a:r>
              <a:rPr lang="en-IN" dirty="0"/>
              <a:t>CIRCUIT DIAGRAM</a:t>
            </a:r>
          </a:p>
        </p:txBody>
      </p:sp>
      <p:pic>
        <p:nvPicPr>
          <p:cNvPr id="4" name="Content Placeholder 3" descr="Image result for fire alarm using wifi module in iot circuit diagram">
            <a:extLst>
              <a:ext uri="{FF2B5EF4-FFF2-40B4-BE49-F238E27FC236}">
                <a16:creationId xmlns="" xmlns:a16="http://schemas.microsoft.com/office/drawing/2014/main" id="{4273EC4F-E402-4BBB-BEF9-CFF857B0EFD2}"/>
              </a:ext>
            </a:extLst>
          </p:cNvPr>
          <p:cNvPicPr>
            <a:picLocks noGrp="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3928888" y="1935163"/>
            <a:ext cx="4334224" cy="4389437"/>
          </a:xfrm>
          <a:prstGeom prst="rect">
            <a:avLst/>
          </a:prstGeom>
          <a:noFill/>
          <a:ln>
            <a:noFill/>
          </a:ln>
        </p:spPr>
      </p:pic>
    </p:spTree>
    <p:extLst>
      <p:ext uri="{BB962C8B-B14F-4D97-AF65-F5344CB8AC3E}">
        <p14:creationId xmlns="" xmlns:p14="http://schemas.microsoft.com/office/powerpoint/2010/main" val="411261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1827C5-00AD-45D1-8A25-A42FAD197168}"/>
              </a:ext>
            </a:extLst>
          </p:cNvPr>
          <p:cNvSpPr>
            <a:spLocks noGrp="1"/>
          </p:cNvSpPr>
          <p:nvPr>
            <p:ph type="title"/>
          </p:nvPr>
        </p:nvSpPr>
        <p:spPr/>
        <p:txBody>
          <a:bodyPr/>
          <a:lstStyle/>
          <a:p>
            <a:r>
              <a:rPr lang="en-IN" dirty="0"/>
              <a:t>CIRCUIT DIAGRAM</a:t>
            </a:r>
          </a:p>
        </p:txBody>
      </p:sp>
      <p:pic>
        <p:nvPicPr>
          <p:cNvPr id="5" name="Content Placeholder 4">
            <a:extLst>
              <a:ext uri="{FF2B5EF4-FFF2-40B4-BE49-F238E27FC236}">
                <a16:creationId xmlns="" xmlns:a16="http://schemas.microsoft.com/office/drawing/2014/main" id="{291C7D0D-3F05-417B-BFE2-4FEA9577D214}"/>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136526" y="1953920"/>
            <a:ext cx="5918947" cy="4351923"/>
          </a:xfrm>
        </p:spPr>
      </p:pic>
    </p:spTree>
    <p:extLst>
      <p:ext uri="{BB962C8B-B14F-4D97-AF65-F5344CB8AC3E}">
        <p14:creationId xmlns="" xmlns:p14="http://schemas.microsoft.com/office/powerpoint/2010/main" val="277496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A7695-3EBF-4EA3-97FC-9508C10038D6}"/>
              </a:ext>
            </a:extLst>
          </p:cNvPr>
          <p:cNvSpPr>
            <a:spLocks noGrp="1"/>
          </p:cNvSpPr>
          <p:nvPr>
            <p:ph type="title"/>
          </p:nvPr>
        </p:nvSpPr>
        <p:spPr/>
        <p:txBody>
          <a:bodyPr/>
          <a:lstStyle/>
          <a:p>
            <a:r>
              <a:rPr lang="en-IN" dirty="0"/>
              <a:t>ALGORITHIM	</a:t>
            </a:r>
          </a:p>
        </p:txBody>
      </p:sp>
      <p:sp>
        <p:nvSpPr>
          <p:cNvPr id="3" name="Content Placeholder 2">
            <a:extLst>
              <a:ext uri="{FF2B5EF4-FFF2-40B4-BE49-F238E27FC236}">
                <a16:creationId xmlns="" xmlns:a16="http://schemas.microsoft.com/office/drawing/2014/main" id="{AC41B63B-DE58-49BB-97A9-6F5E367D3325}"/>
              </a:ext>
            </a:extLst>
          </p:cNvPr>
          <p:cNvSpPr>
            <a:spLocks noGrp="1"/>
          </p:cNvSpPr>
          <p:nvPr>
            <p:ph idx="1"/>
          </p:nvPr>
        </p:nvSpPr>
        <p:spPr/>
        <p:txBody>
          <a:bodyPr/>
          <a:lstStyle/>
          <a:p>
            <a:pPr marL="0" indent="0">
              <a:buNone/>
            </a:pPr>
            <a:r>
              <a:rPr lang="en-IN" dirty="0"/>
              <a:t>Step 1 : START</a:t>
            </a:r>
          </a:p>
          <a:p>
            <a:pPr marL="0" indent="0">
              <a:buNone/>
            </a:pPr>
            <a:r>
              <a:rPr lang="en-IN" dirty="0"/>
              <a:t>Step 2: </a:t>
            </a:r>
            <a:r>
              <a:rPr lang="en-IN" dirty="0" smtClean="0"/>
              <a:t>Smoke and Temperature sensor senses the smoke and temperature value</a:t>
            </a:r>
            <a:endParaRPr lang="en-US" dirty="0"/>
          </a:p>
          <a:p>
            <a:pPr marL="0" indent="0">
              <a:buNone/>
            </a:pPr>
            <a:r>
              <a:rPr lang="en-US" dirty="0"/>
              <a:t>Step 3 : </a:t>
            </a:r>
            <a:r>
              <a:rPr lang="en-US" dirty="0" smtClean="0"/>
              <a:t> If temperature and smoke level not greater than </a:t>
            </a:r>
            <a:r>
              <a:rPr lang="en-US" dirty="0" err="1" smtClean="0"/>
              <a:t>perticular</a:t>
            </a:r>
            <a:r>
              <a:rPr lang="en-US" dirty="0" smtClean="0"/>
              <a:t>   value&gt;&gt;then no action taken</a:t>
            </a:r>
            <a:endParaRPr lang="en-US" dirty="0"/>
          </a:p>
          <a:p>
            <a:pPr marL="0" indent="0">
              <a:buNone/>
            </a:pPr>
            <a:r>
              <a:rPr lang="en-US" dirty="0"/>
              <a:t>Step 4: </a:t>
            </a:r>
            <a:r>
              <a:rPr lang="en-US" dirty="0" smtClean="0"/>
              <a:t> If temperature and greater than </a:t>
            </a:r>
            <a:r>
              <a:rPr lang="en-US" dirty="0" err="1" smtClean="0"/>
              <a:t>perticular</a:t>
            </a:r>
            <a:r>
              <a:rPr lang="en-US" dirty="0" smtClean="0"/>
              <a:t> value&gt;&gt;warning messages are sent through  emails</a:t>
            </a:r>
            <a:endParaRPr lang="en-US" dirty="0"/>
          </a:p>
          <a:p>
            <a:pPr marL="0" indent="0">
              <a:buNone/>
            </a:pPr>
            <a:r>
              <a:rPr lang="en-US" dirty="0"/>
              <a:t>Step 5 </a:t>
            </a:r>
            <a:r>
              <a:rPr lang="en-US" smtClean="0"/>
              <a:t>: END</a:t>
            </a:r>
            <a:endParaRPr lang="en-US" dirty="0"/>
          </a:p>
        </p:txBody>
      </p:sp>
    </p:spTree>
    <p:extLst>
      <p:ext uri="{BB962C8B-B14F-4D97-AF65-F5344CB8AC3E}">
        <p14:creationId xmlns="" xmlns:p14="http://schemas.microsoft.com/office/powerpoint/2010/main" val="156495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pic>
        <p:nvPicPr>
          <p:cNvPr id="26626" name="Picture 2"/>
          <p:cNvPicPr>
            <a:picLocks noChangeAspect="1" noChangeArrowheads="1"/>
          </p:cNvPicPr>
          <p:nvPr/>
        </p:nvPicPr>
        <p:blipFill>
          <a:blip r:embed="rId2"/>
          <a:srcRect/>
          <a:stretch>
            <a:fillRect/>
          </a:stretch>
        </p:blipFill>
        <p:spPr bwMode="auto">
          <a:xfrm>
            <a:off x="2981326" y="2070100"/>
            <a:ext cx="6448424" cy="47879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568</Words>
  <Application>Microsoft Office PowerPoint</Application>
  <PresentationFormat>Custom</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IOT PROJECT: FIRE ALARM TEAM: TECHBOYS MEMBERS:   SANGAM CHATAPADHYAY   SOUMITRA JANA   SAGNIK CHAKROBORTI   ROUNAK DAS      </vt:lpstr>
      <vt:lpstr>FIRE ALARM</vt:lpstr>
      <vt:lpstr>Acknowledgement</vt:lpstr>
      <vt:lpstr>ABSTRACT</vt:lpstr>
      <vt:lpstr>EQUIPMENTS</vt:lpstr>
      <vt:lpstr>CIRCUIT DIAGRAM</vt:lpstr>
      <vt:lpstr>CIRCUIT DIAGRAM</vt:lpstr>
      <vt:lpstr>ALGORITHIM </vt:lpstr>
      <vt:lpstr>FLOWCHART</vt:lpstr>
      <vt:lpstr>CODE EXPLANATION</vt:lpstr>
      <vt:lpstr>Slide 11</vt:lpstr>
      <vt:lpstr>APPLICATION OF PROJECT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ALARM</dc:title>
  <dc:creator>sagnik chakraborti</dc:creator>
  <cp:lastModifiedBy>Soumitra Jana</cp:lastModifiedBy>
  <cp:revision>18</cp:revision>
  <dcterms:created xsi:type="dcterms:W3CDTF">2019-05-10T05:48:47Z</dcterms:created>
  <dcterms:modified xsi:type="dcterms:W3CDTF">2019-05-11T12:06:04Z</dcterms:modified>
</cp:coreProperties>
</file>