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2789-892F-46FC-83CA-EC7F07E4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BD5CB-F408-4356-995C-F63861B00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99A5-F2D6-48A6-A06C-4C9C10B1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C9B5-3C3A-473A-ADEE-0F0C52F5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C421-FD7D-4932-976A-608E341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5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235B-5DC9-4FA7-9C17-804718D3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E6B0A-E48F-43BB-8B38-7306F3411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1340-D4E7-4867-AC69-C1E47FE6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DEC-A7D4-4370-86FD-1FBB8FA2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78A4-DA8A-464F-B32E-93DC0F04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8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4DDF6-CAAE-4C01-9DD4-183EC9D7B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B6BE6-ECF2-4305-921C-E148F4855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684DF-E635-498F-8332-E5D68B6D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B4A14-54D8-44AF-A948-0F9B7FBA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76B7-1F99-4319-8EB5-50919707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74DE-E427-4F4F-8815-6B36A1DA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D40C-5F13-4167-AB5F-20798129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7CAC-EF0E-4026-868A-C20F1337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8132-9DC6-4EFD-8C49-BDACC46D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D007-E397-4B06-B197-5131B905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28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AA13-8680-4CEA-AAF5-8970F392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B7280-30B6-4928-945C-DDF17329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3673-4523-45DB-90D0-7A48CFF0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7E7A-E699-4F04-9F88-FF1F85E7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BBC8-1794-419B-AEC6-9C58B026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9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BE04-CDE5-465D-B840-68CA733E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2925-E25E-42DD-A10B-4D7E53414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06E1A-D64F-4C8C-8011-705B297D1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1448A-97A4-49A9-85C4-02533689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A0DE7-4CD6-4546-A4C1-765053B6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2C7C6-A3C8-4594-9954-FE12E8DE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1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EF7F-F1AB-45FA-B09A-0133C3BE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2AE6F-537C-4C8B-A26A-50EB055A5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5D8A-8EA0-4ACC-B06D-CEEBD60F8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45AD9-13CE-48C4-A8FF-377737423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EA73F-27A8-455D-8A30-607B76773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A30BF-7A7F-4557-A00E-B63F1D3A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59F4D-49FD-4B28-BCE3-21EC83CE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0F6E9-81BA-439B-A0D0-C9BA05D3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3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D565-90C8-4E5E-913F-8697BEC0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160C1-2C51-4DB8-A281-AB6A5F52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DE4D3-2359-4342-83EE-6F5F3426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E8C07-5D72-4CE1-94B6-DD393422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6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13666-6856-4F78-BE46-73833F51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44118-ABA9-447C-9EAB-0F4737D7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F1633-6259-4DEE-AA28-2C942F8D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54EC-CB48-472A-8F44-D832FDFE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F1CF-3986-4F23-80A7-F33E601A7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5572E-9C48-4ABC-9A95-E0E61D88C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6FF1-CB5A-45FF-9C70-EFCF5C06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A7CA2-8585-409B-B7F1-872726B1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1A31A-24B1-4EDA-A3A8-11AAF8FC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78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780-57AF-4ECB-9CE5-C53700D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8FC5E-C4FD-4ED1-BBB8-5C91668AE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3D508-6267-41CE-89EC-7A7E084B6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24B57-D7EC-4C3B-8A49-B58504EA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2E008-B351-4942-9812-7767542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11B41-E1B3-4ECA-A28E-D7C57EF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2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DF6B2-05AF-454A-BE18-A14E5785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26358-4654-418B-BFA5-114E4478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0BF3-A3EA-41DF-B75A-663C3776D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46CC-5FC3-4D3C-B3D0-28A38E8EDF6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39E0-310C-4CBE-A5A0-DAE9921C6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D5CD-C524-43B0-84DF-BFD499ED8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F42D-B5E2-426C-809B-6BC3D4DFB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49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CDE949-10FA-4EBB-A060-EB142893FB02}"/>
              </a:ext>
            </a:extLst>
          </p:cNvPr>
          <p:cNvSpPr/>
          <p:nvPr/>
        </p:nvSpPr>
        <p:spPr>
          <a:xfrm>
            <a:off x="1631851" y="998806"/>
            <a:ext cx="5205047" cy="1547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DAE6F-01B9-4EEA-BD20-1BA0F2F86299}"/>
              </a:ext>
            </a:extLst>
          </p:cNvPr>
          <p:cNvSpPr/>
          <p:nvPr/>
        </p:nvSpPr>
        <p:spPr>
          <a:xfrm>
            <a:off x="2245554" y="1280160"/>
            <a:ext cx="1167619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CDE63-F82E-47C6-B864-BC8E2918E19D}"/>
              </a:ext>
            </a:extLst>
          </p:cNvPr>
          <p:cNvSpPr/>
          <p:nvPr/>
        </p:nvSpPr>
        <p:spPr>
          <a:xfrm>
            <a:off x="3770140" y="1280160"/>
            <a:ext cx="1167619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C6267D-4B66-4708-BF8A-CCF4F3E4A419}"/>
              </a:ext>
            </a:extLst>
          </p:cNvPr>
          <p:cNvSpPr/>
          <p:nvPr/>
        </p:nvSpPr>
        <p:spPr>
          <a:xfrm>
            <a:off x="613995" y="3953021"/>
            <a:ext cx="2546253" cy="2194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BE877-3BB3-479F-ACAC-FC80F143A0B0}"/>
              </a:ext>
            </a:extLst>
          </p:cNvPr>
          <p:cNvSpPr/>
          <p:nvPr/>
        </p:nvSpPr>
        <p:spPr>
          <a:xfrm>
            <a:off x="1102555" y="4536834"/>
            <a:ext cx="1140362" cy="6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2979EF-5689-4443-84BF-1415FD222E13}"/>
              </a:ext>
            </a:extLst>
          </p:cNvPr>
          <p:cNvSpPr/>
          <p:nvPr/>
        </p:nvSpPr>
        <p:spPr>
          <a:xfrm>
            <a:off x="5003408" y="2968282"/>
            <a:ext cx="2765475" cy="14349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DF7915-147F-4A10-86EE-1DC6599F3AA2}"/>
              </a:ext>
            </a:extLst>
          </p:cNvPr>
          <p:cNvSpPr/>
          <p:nvPr/>
        </p:nvSpPr>
        <p:spPr>
          <a:xfrm>
            <a:off x="5124741" y="3622434"/>
            <a:ext cx="647114" cy="4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8AF630-F93C-43AB-8384-4BE39671AB01}"/>
              </a:ext>
            </a:extLst>
          </p:cNvPr>
          <p:cNvSpPr/>
          <p:nvPr/>
        </p:nvSpPr>
        <p:spPr>
          <a:xfrm>
            <a:off x="6233160" y="3805308"/>
            <a:ext cx="64711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F43DA5-D864-478F-AD04-83864620A816}"/>
              </a:ext>
            </a:extLst>
          </p:cNvPr>
          <p:cNvCxnSpPr>
            <a:cxnSpLocks/>
            <a:stCxn id="5" idx="2"/>
            <a:endCxn id="15" idx="1"/>
          </p:cNvCxnSpPr>
          <p:nvPr/>
        </p:nvCxnSpPr>
        <p:spPr>
          <a:xfrm>
            <a:off x="2829364" y="1899138"/>
            <a:ext cx="2295377" cy="193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42BB79-BCC1-4FC8-969A-B5A03334A447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4353950" y="1899138"/>
            <a:ext cx="2202767" cy="190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3F6FF-7792-4FCB-B044-64DE0CA43BE2}"/>
              </a:ext>
            </a:extLst>
          </p:cNvPr>
          <p:cNvSpPr/>
          <p:nvPr/>
        </p:nvSpPr>
        <p:spPr>
          <a:xfrm>
            <a:off x="8665112" y="1041009"/>
            <a:ext cx="2376851" cy="1266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Topic with Partion1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7C55BD-DB04-405E-9F5E-9715E6093F7E}"/>
              </a:ext>
            </a:extLst>
          </p:cNvPr>
          <p:cNvSpPr/>
          <p:nvPr/>
        </p:nvSpPr>
        <p:spPr>
          <a:xfrm>
            <a:off x="9037028" y="1899138"/>
            <a:ext cx="1083212" cy="478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B76508-6DCC-4250-8560-E2BB84EA8A90}"/>
              </a:ext>
            </a:extLst>
          </p:cNvPr>
          <p:cNvSpPr/>
          <p:nvPr/>
        </p:nvSpPr>
        <p:spPr>
          <a:xfrm>
            <a:off x="4212101" y="5050301"/>
            <a:ext cx="3438672" cy="1385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Topic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855069-F65F-4DF7-ADD2-F3018252B1BA}"/>
              </a:ext>
            </a:extLst>
          </p:cNvPr>
          <p:cNvSpPr/>
          <p:nvPr/>
        </p:nvSpPr>
        <p:spPr>
          <a:xfrm>
            <a:off x="4573023" y="6038557"/>
            <a:ext cx="64711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15CD3-F789-4961-BD45-3D44B8A18512}"/>
              </a:ext>
            </a:extLst>
          </p:cNvPr>
          <p:cNvSpPr/>
          <p:nvPr/>
        </p:nvSpPr>
        <p:spPr>
          <a:xfrm>
            <a:off x="6420728" y="5145257"/>
            <a:ext cx="64711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D87199-226F-41C7-80E5-96675A685C92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242917" y="4881490"/>
            <a:ext cx="2330106" cy="140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F507B6-A451-405D-B9CD-73B2064A9624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>
            <a:off x="2242917" y="4881490"/>
            <a:ext cx="4177811" cy="50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45ADB3-0D5C-4EEA-883A-FB1601035B7B}"/>
              </a:ext>
            </a:extLst>
          </p:cNvPr>
          <p:cNvSpPr/>
          <p:nvPr/>
        </p:nvSpPr>
        <p:spPr>
          <a:xfrm>
            <a:off x="6079587" y="5926026"/>
            <a:ext cx="64711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CC8795-2CA4-4F22-881A-4FB79BD4C69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305490" y="4900830"/>
            <a:ext cx="3774097" cy="127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1A387F4-52AC-483B-B613-7F707316C5F7}"/>
              </a:ext>
            </a:extLst>
          </p:cNvPr>
          <p:cNvSpPr/>
          <p:nvPr/>
        </p:nvSpPr>
        <p:spPr>
          <a:xfrm>
            <a:off x="7069015" y="3203910"/>
            <a:ext cx="64711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6818A6-CC47-4E40-A35E-D10F03E63DE6}"/>
              </a:ext>
            </a:extLst>
          </p:cNvPr>
          <p:cNvSpPr/>
          <p:nvPr/>
        </p:nvSpPr>
        <p:spPr>
          <a:xfrm>
            <a:off x="5455333" y="1230917"/>
            <a:ext cx="1167619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F7C8F0-6A34-4889-AEA1-8D7634674B04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6039143" y="1849895"/>
            <a:ext cx="1353429" cy="135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BE8E489-3609-4BEE-8ECE-7C9C0FF5D314}"/>
              </a:ext>
            </a:extLst>
          </p:cNvPr>
          <p:cNvSpPr/>
          <p:nvPr/>
        </p:nvSpPr>
        <p:spPr>
          <a:xfrm>
            <a:off x="1350498" y="689317"/>
            <a:ext cx="892419" cy="45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Case-1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0D30AB-80A9-44D4-A582-54D730BE5582}"/>
              </a:ext>
            </a:extLst>
          </p:cNvPr>
          <p:cNvSpPr/>
          <p:nvPr/>
        </p:nvSpPr>
        <p:spPr>
          <a:xfrm>
            <a:off x="379828" y="3429000"/>
            <a:ext cx="1036761" cy="86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Case - 2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D891C3-DA01-4CA4-889C-E9913EB42195}"/>
              </a:ext>
            </a:extLst>
          </p:cNvPr>
          <p:cNvSpPr/>
          <p:nvPr/>
        </p:nvSpPr>
        <p:spPr>
          <a:xfrm>
            <a:off x="8102991" y="520505"/>
            <a:ext cx="1266092" cy="75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Case3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7AAAA4-BAB7-4592-9C82-C29780DE5A0D}"/>
              </a:ext>
            </a:extLst>
          </p:cNvPr>
          <p:cNvSpPr/>
          <p:nvPr/>
        </p:nvSpPr>
        <p:spPr>
          <a:xfrm>
            <a:off x="8958479" y="3332281"/>
            <a:ext cx="2546253" cy="14384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95DDBD-CB28-40C2-83F1-5CBC320B46AB}"/>
              </a:ext>
            </a:extLst>
          </p:cNvPr>
          <p:cNvSpPr/>
          <p:nvPr/>
        </p:nvSpPr>
        <p:spPr>
          <a:xfrm>
            <a:off x="8998635" y="3791239"/>
            <a:ext cx="1140362" cy="6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76F7D92-ACFA-4807-B8A0-482CF13C3BF8}"/>
              </a:ext>
            </a:extLst>
          </p:cNvPr>
          <p:cNvSpPr/>
          <p:nvPr/>
        </p:nvSpPr>
        <p:spPr>
          <a:xfrm>
            <a:off x="10381223" y="3727935"/>
            <a:ext cx="1140362" cy="6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9C29AE-329D-4845-9428-D8A648970FBA}"/>
              </a:ext>
            </a:extLst>
          </p:cNvPr>
          <p:cNvCxnSpPr>
            <a:cxnSpLocks/>
            <a:stCxn id="63" idx="0"/>
            <a:endCxn id="22" idx="2"/>
          </p:cNvCxnSpPr>
          <p:nvPr/>
        </p:nvCxnSpPr>
        <p:spPr>
          <a:xfrm flipV="1">
            <a:off x="9568816" y="2377439"/>
            <a:ext cx="9818" cy="141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9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Nitya</dc:creator>
  <cp:lastModifiedBy>Nitya</cp:lastModifiedBy>
  <cp:revision>6</cp:revision>
  <dcterms:created xsi:type="dcterms:W3CDTF">2024-04-12T05:17:34Z</dcterms:created>
  <dcterms:modified xsi:type="dcterms:W3CDTF">2024-04-12T06:16:00Z</dcterms:modified>
</cp:coreProperties>
</file>