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DFAF-6850-4349-A152-8D4889B9B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FDF77-C7AC-4E3F-AD31-0E1F1521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C2FD-8513-49A9-9A14-697C093C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52E3-CCFB-41A9-BEAF-41684A6A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CECE-43ED-44DD-ACA5-0E2AB2D0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7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436D-019B-412B-9088-521E53B5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ABE9-98E8-443D-842E-738F2DA18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83B5-839E-4078-BC6C-F64E427F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729E-E6A3-4443-91B6-E814C1D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481A-4A38-4DE0-8D7B-440AB793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81B68-2D0A-48F5-B5F3-A0819F935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6166F-AF90-4794-985A-323F7A40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5C46-AE20-4227-8E1F-F76E32A3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621E6-0BA5-48B9-AC3C-A461F79E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B750-5BA0-49E3-8573-3CC92FCE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4F17-F192-4D8A-AAF4-F3549C3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9F46-E93E-4074-8A20-7D9C5D10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3C0C-A50F-4B26-9935-7452C008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91C9-5437-41BE-8D68-4E5FAA22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B6E8-3A25-4A22-A9F6-BAD4AAEA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33AF-4A2B-48D3-B03D-312F66AB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251F-566D-4288-90B8-70781194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843D-CD5E-48B2-908A-84321F2C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9317-FD62-4A1E-949E-AF57E9EB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2B8A-C421-4643-85D0-E3C3A2DE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1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2AC0-4351-4B45-A8A9-017F4826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D843-A743-4FCF-B922-5DDFC4995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DE85D-FA49-4810-96B8-7D400523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A78EA-D1A0-42B8-9D0E-1A3B2CD6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6F39-A6FC-4E20-B8DD-2FCC928C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399BF-E373-49E4-A02F-D6266AC4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5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D748-9B11-4AC8-9CE4-E8EF92EA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278C-EE08-4111-AB70-CC7D034B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02E50-3EEB-4EBE-BA25-D304C67E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52DDF-CA5D-4F76-82E5-1F1F26C03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2A5AD-3590-48F2-86E8-8D269B18F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712D5-2820-4FCC-B6D1-03BF70BE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928FC-3652-428A-8CAF-77859EBB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87D2E-BD4D-48BF-99C6-CB54C1CF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48F3-0841-493E-AD2B-D39DCFCA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60DE-FACF-4987-AE04-D8B16BD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6C53B-D4CC-4BAC-9EFF-1FE9B0A7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D9B4B-2515-42E6-896B-2083CC09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2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9EE9D-87DF-4605-8D12-EF3B00B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2BBA1-AAC7-44A4-BC5E-3E6C4795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F482-4E0B-4C93-86CE-F0392E70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9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4348-E54E-4440-88B5-0678BF7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4306-2B9C-43DC-8D50-DB42CFE1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EDBE-C224-4A2E-B037-62F27F9F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AE9F-4FB0-43AF-B1E6-50364E8A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54AF-854C-4C25-9F93-4BE16CB7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728F-E33D-4FF1-A522-400F5E31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B3CD-B324-450D-AFC6-05BAE2A5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395E6-5A6D-470B-8BA0-23C270F8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A0A9C-9D72-49C4-AD3D-6F950255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06FA9-E3AB-495B-A1F3-F04F7828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B016D-F17F-43F1-B465-7637176A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B6C0C-AE69-4E5B-A2D5-F507EC72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0D6E6-7AB5-4796-B770-F4094381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4A16C-CC52-4036-B591-E0392D52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0C0C-F8C0-44DF-8F7D-77FE59E2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58A3-3FE1-4DA2-956A-D10ECF0FC184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B9BE-B86C-4038-8C16-68E6EEA34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934D-CF7A-4880-B309-6332A2407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B9DE2-8F69-4A05-84CB-70384CABF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4DD0F-AAAA-4ED7-8E56-1629A25BB93E}"/>
              </a:ext>
            </a:extLst>
          </p:cNvPr>
          <p:cNvSpPr/>
          <p:nvPr/>
        </p:nvSpPr>
        <p:spPr>
          <a:xfrm>
            <a:off x="1434905" y="759655"/>
            <a:ext cx="1941341" cy="13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752084-C4D7-4A9B-929E-412C665A9CB0}"/>
              </a:ext>
            </a:extLst>
          </p:cNvPr>
          <p:cNvSpPr/>
          <p:nvPr/>
        </p:nvSpPr>
        <p:spPr>
          <a:xfrm>
            <a:off x="4262511" y="225082"/>
            <a:ext cx="2897944" cy="216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 Cluster (Topic)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CA43C-F03B-46FF-9D1C-7A848AA636CC}"/>
              </a:ext>
            </a:extLst>
          </p:cNvPr>
          <p:cNvSpPr/>
          <p:nvPr/>
        </p:nvSpPr>
        <p:spPr>
          <a:xfrm>
            <a:off x="8440615" y="548640"/>
            <a:ext cx="1927274" cy="1631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CB3530-2AE3-4C30-B2A4-CF1E71DB5A65}"/>
              </a:ext>
            </a:extLst>
          </p:cNvPr>
          <p:cNvSpPr/>
          <p:nvPr/>
        </p:nvSpPr>
        <p:spPr>
          <a:xfrm>
            <a:off x="162952" y="4206237"/>
            <a:ext cx="1412630" cy="45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Coconut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55924-5F1E-45E7-BECE-B504BE47D311}"/>
              </a:ext>
            </a:extLst>
          </p:cNvPr>
          <p:cNvSpPr/>
          <p:nvPr/>
        </p:nvSpPr>
        <p:spPr>
          <a:xfrm>
            <a:off x="2208628" y="3601329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B3ECD-BD69-48B0-B4FA-E6D22688BBCE}"/>
              </a:ext>
            </a:extLst>
          </p:cNvPr>
          <p:cNvSpPr/>
          <p:nvPr/>
        </p:nvSpPr>
        <p:spPr>
          <a:xfrm>
            <a:off x="4567310" y="3601328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Cut and get out of coconut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CEB69-7656-40CD-BE02-76B899033756}"/>
              </a:ext>
            </a:extLst>
          </p:cNvPr>
          <p:cNvSpPr/>
          <p:nvPr/>
        </p:nvSpPr>
        <p:spPr>
          <a:xfrm>
            <a:off x="6925992" y="3573191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Packaged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DCA91-644E-4BC8-B3EC-71C5EC3C8DCE}"/>
              </a:ext>
            </a:extLst>
          </p:cNvPr>
          <p:cNvSpPr/>
          <p:nvPr/>
        </p:nvSpPr>
        <p:spPr>
          <a:xfrm>
            <a:off x="9347981" y="3502851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labelled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FF6E6-4BA0-41BC-8261-7410A83B8531}"/>
              </a:ext>
            </a:extLst>
          </p:cNvPr>
          <p:cNvSpPr/>
          <p:nvPr/>
        </p:nvSpPr>
        <p:spPr>
          <a:xfrm>
            <a:off x="10264726" y="4642330"/>
            <a:ext cx="1927274" cy="16318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Consumer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8AD0C7-5B16-498F-98AF-B7BC466C45B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784209" y="3917851"/>
            <a:ext cx="7831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FF9A85-2113-4E48-B6A7-11C95A5B3D78}"/>
              </a:ext>
            </a:extLst>
          </p:cNvPr>
          <p:cNvCxnSpPr>
            <a:stCxn id="9" idx="3"/>
          </p:cNvCxnSpPr>
          <p:nvPr/>
        </p:nvCxnSpPr>
        <p:spPr>
          <a:xfrm>
            <a:off x="6142891" y="3917851"/>
            <a:ext cx="1017564" cy="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ED71A-E963-4804-AE86-766A4E391B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501573" y="3889714"/>
            <a:ext cx="902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72B0A-E2BC-467C-A747-362974DF0292}"/>
              </a:ext>
            </a:extLst>
          </p:cNvPr>
          <p:cNvSpPr/>
          <p:nvPr/>
        </p:nvSpPr>
        <p:spPr>
          <a:xfrm>
            <a:off x="630702" y="2584929"/>
            <a:ext cx="1195754" cy="664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Cocount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1BB68A-25B8-4711-ABB7-0BF73B6AD3C4}"/>
              </a:ext>
            </a:extLst>
          </p:cNvPr>
          <p:cNvSpPr/>
          <p:nvPr/>
        </p:nvSpPr>
        <p:spPr>
          <a:xfrm>
            <a:off x="2616591" y="2584929"/>
            <a:ext cx="1195754" cy="66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Vendor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B2F7DF-E08F-4494-96D7-AB711D4B93F9}"/>
              </a:ext>
            </a:extLst>
          </p:cNvPr>
          <p:cNvSpPr/>
          <p:nvPr/>
        </p:nvSpPr>
        <p:spPr>
          <a:xfrm>
            <a:off x="4389120" y="2584929"/>
            <a:ext cx="1575581" cy="66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009CDC-351E-41AC-82BC-9370C3551D93}"/>
              </a:ext>
            </a:extLst>
          </p:cNvPr>
          <p:cNvSpPr/>
          <p:nvPr/>
        </p:nvSpPr>
        <p:spPr>
          <a:xfrm>
            <a:off x="1247337" y="5648169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70BBCA-66C7-4CFE-9478-FB9E707BE439}"/>
              </a:ext>
            </a:extLst>
          </p:cNvPr>
          <p:cNvSpPr/>
          <p:nvPr/>
        </p:nvSpPr>
        <p:spPr>
          <a:xfrm>
            <a:off x="4593101" y="5706789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Cut and get out of coconut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80B0E-BE32-4625-84ED-A547090EBF17}"/>
              </a:ext>
            </a:extLst>
          </p:cNvPr>
          <p:cNvSpPr/>
          <p:nvPr/>
        </p:nvSpPr>
        <p:spPr>
          <a:xfrm>
            <a:off x="7486358" y="5688027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Packaged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610A92-D0CB-4D24-8CD4-F0B22C0B506C}"/>
              </a:ext>
            </a:extLst>
          </p:cNvPr>
          <p:cNvCxnSpPr>
            <a:cxnSpLocks/>
            <a:stCxn id="23" idx="3"/>
            <a:endCxn id="30" idx="2"/>
          </p:cNvCxnSpPr>
          <p:nvPr/>
        </p:nvCxnSpPr>
        <p:spPr>
          <a:xfrm flipV="1">
            <a:off x="2822918" y="5648153"/>
            <a:ext cx="1059765" cy="3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54FD05-B477-4075-B33A-6E656AB6863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68682" y="5451229"/>
            <a:ext cx="400930" cy="57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28E3BB-E34A-4079-8028-C29CADE39A1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061939" y="6004550"/>
            <a:ext cx="902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CC0B19-57DC-4BE0-B680-88D753AD09CC}"/>
              </a:ext>
            </a:extLst>
          </p:cNvPr>
          <p:cNvSpPr/>
          <p:nvPr/>
        </p:nvSpPr>
        <p:spPr>
          <a:xfrm>
            <a:off x="9652782" y="5737270"/>
            <a:ext cx="157558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labeled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C97CF9-9D57-4B21-AEFF-479DF3CECF7B}"/>
              </a:ext>
            </a:extLst>
          </p:cNvPr>
          <p:cNvSpPr/>
          <p:nvPr/>
        </p:nvSpPr>
        <p:spPr>
          <a:xfrm>
            <a:off x="3376246" y="5303519"/>
            <a:ext cx="1012874" cy="34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Cleaned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809146-4301-47F7-B817-15D8E319829D}"/>
              </a:ext>
            </a:extLst>
          </p:cNvPr>
          <p:cNvCxnSpPr>
            <a:stCxn id="30" idx="2"/>
            <a:endCxn id="24" idx="1"/>
          </p:cNvCxnSpPr>
          <p:nvPr/>
        </p:nvCxnSpPr>
        <p:spPr>
          <a:xfrm>
            <a:off x="3882683" y="5648153"/>
            <a:ext cx="710418" cy="37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26BF1-8E77-4F9B-9D17-3C349C5F3780}"/>
              </a:ext>
            </a:extLst>
          </p:cNvPr>
          <p:cNvSpPr/>
          <p:nvPr/>
        </p:nvSpPr>
        <p:spPr>
          <a:xfrm>
            <a:off x="6208540" y="5099557"/>
            <a:ext cx="1195754" cy="34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CD676B-0763-46C2-AAD2-C9CDB7DA12DA}"/>
              </a:ext>
            </a:extLst>
          </p:cNvPr>
          <p:cNvCxnSpPr>
            <a:stCxn id="37" idx="2"/>
            <a:endCxn id="25" idx="1"/>
          </p:cNvCxnSpPr>
          <p:nvPr/>
        </p:nvCxnSpPr>
        <p:spPr>
          <a:xfrm>
            <a:off x="6806417" y="5444191"/>
            <a:ext cx="679941" cy="56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9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Nitya</dc:creator>
  <cp:lastModifiedBy>Nitya</cp:lastModifiedBy>
  <cp:revision>2</cp:revision>
  <dcterms:created xsi:type="dcterms:W3CDTF">2024-04-12T06:27:08Z</dcterms:created>
  <dcterms:modified xsi:type="dcterms:W3CDTF">2024-04-12T06:36:38Z</dcterms:modified>
</cp:coreProperties>
</file>