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F2C7B-8C31-454F-A1E0-EA364376C61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</dgm:pt>
    <dgm:pt modelId="{1461E057-9FF0-46CB-8030-1E9C9D0D947C}" type="pres">
      <dgm:prSet presAssocID="{536F2C7B-8C31-454F-A1E0-EA364376C61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FE5AA299-83FC-439A-B384-4704D058BE57}" type="presOf" srcId="{536F2C7B-8C31-454F-A1E0-EA364376C615}" destId="{1461E057-9FF0-46CB-8030-1E9C9D0D947C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90CC33-501E-4A96-B094-B2BD5CCD90D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C3759F7-75B4-4A67-B27A-6A41B0D1DA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32351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ritannic Bold" pitchFamily="34" charset="0"/>
                <a:cs typeface="Aharoni" pitchFamily="2" charset="-79"/>
              </a:rPr>
              <a:t>Welcome to our Presentation</a:t>
            </a:r>
            <a:endParaRPr lang="en-US" sz="4000" dirty="0">
              <a:latin typeface="Britannic Bold" pitchFamily="34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"/>
            <a:ext cx="33528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04800" y="2459503"/>
            <a:ext cx="396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</p:spTree>
    <p:extLst>
      <p:ext uri="{BB962C8B-B14F-4D97-AF65-F5344CB8AC3E}">
        <p14:creationId xmlns:p14="http://schemas.microsoft.com/office/powerpoint/2010/main" val="421875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5400" y="0"/>
            <a:ext cx="2778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  <a:endParaRPr lang="en-US" sz="3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2685" y="2967335"/>
            <a:ext cx="378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982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                 </a:t>
            </a:r>
          </a:p>
          <a:p>
            <a:endParaRPr lang="en-US" sz="24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  <a:p>
            <a:endParaRPr lang="en-US" sz="2400" dirty="0" smtClean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24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                         Name of our project:</a:t>
            </a:r>
          </a:p>
          <a:p>
            <a:r>
              <a:rPr lang="en-US" sz="24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         </a:t>
            </a:r>
            <a:r>
              <a:rPr lang="en-US" sz="2400" dirty="0" smtClean="0">
                <a:solidFill>
                  <a:srgbClr val="7030A0"/>
                </a:solidFill>
              </a:rPr>
              <a:t> “</a:t>
            </a:r>
            <a:r>
              <a:rPr lang="en-US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Bus seat reservation</a:t>
            </a:r>
            <a:r>
              <a:rPr lang="en-US" sz="2400" dirty="0" smtClean="0">
                <a:solidFill>
                  <a:srgbClr val="7030A0"/>
                </a:solidFill>
              </a:rPr>
              <a:t>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59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1400" y="1295400"/>
            <a:ext cx="34612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Developed By: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8001000" cy="220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2235323"/>
            <a:ext cx="32976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Tasdikul Hasan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ID:2015-1-60-141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9513" y="2235323"/>
            <a:ext cx="32976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Emon miea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/>
              <a:t>ID:</a:t>
            </a:r>
            <a:r>
              <a:rPr lang="en-US" sz="2800" dirty="0"/>
              <a:t>2015-1-60-085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6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2218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study: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869" y="1535668"/>
            <a:ext cx="76523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This project is developed in code blocks :: IDE.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This project is developed in console mode.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It will provide some new ideas of </a:t>
            </a: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Bus seat reservation  system with bus schedule installation system.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Admin have to login with password and id.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This project will maintain </a:t>
            </a: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Bus schedule, passengers information.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 It </a:t>
            </a: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will </a:t>
            </a: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automatically store the info and admin can get it by searching seat no.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990600"/>
            <a:ext cx="2244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Diagram: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31030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54137" y="1630004"/>
            <a:ext cx="1447800" cy="533400"/>
          </a:xfrm>
          <a:prstGeom prst="roundRect">
            <a:avLst/>
          </a:prstGeom>
        </p:spPr>
        <p:style>
          <a:lnRef idx="0">
            <a:schemeClr val="accent3"/>
          </a:lnRef>
          <a:fillRef idx="1003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74919" y="2667000"/>
            <a:ext cx="14478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62545" y="4120284"/>
            <a:ext cx="1406325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Schedule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81846" y="4120284"/>
            <a:ext cx="14478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Passenger's info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353790" y="2174519"/>
            <a:ext cx="145472" cy="48071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94462" y="4120284"/>
            <a:ext cx="1447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Counter’s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78036" y="3200400"/>
            <a:ext cx="96982" cy="9198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00199" y="3621520"/>
            <a:ext cx="4052655" cy="734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0199" y="3621520"/>
            <a:ext cx="45719" cy="4987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18362" y="3621520"/>
            <a:ext cx="45719" cy="4987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54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506" y="838200"/>
            <a:ext cx="3329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 my project: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506" y="1382202"/>
            <a:ext cx="759429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Passenger 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Class is used to store all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information of passenger’s.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smtClean="0">
                <a:latin typeface="Aharoni" pitchFamily="2" charset="-79"/>
                <a:cs typeface="Aharoni" pitchFamily="2" charset="-79"/>
              </a:rPr>
              <a:t>Bus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class is used to store all the info of bus schedule.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plan::get(); is used to input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Passenger's information.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plan::display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();is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used to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display information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write_pas(); is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used for writing data on file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display_sp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();is used to search passenger’s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info.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void schedule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();is used for installing bus schedule and writing data.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0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C++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7772" y="2514600"/>
            <a:ext cx="57807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/>
                <a:solidFill>
                  <a:schemeClr val="accent3"/>
                </a:solidFill>
              </a:rPr>
              <a:t>Thank you</a:t>
            </a:r>
            <a:endParaRPr lang="en-US" sz="8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2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357</TotalTime>
  <Words>219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Welcome to our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sourov</dc:creator>
  <cp:lastModifiedBy>sourov</cp:lastModifiedBy>
  <cp:revision>19</cp:revision>
  <dcterms:created xsi:type="dcterms:W3CDTF">2015-08-16T17:36:31Z</dcterms:created>
  <dcterms:modified xsi:type="dcterms:W3CDTF">2015-08-20T18:22:12Z</dcterms:modified>
</cp:coreProperties>
</file>